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 id="2147483701" r:id="rId2"/>
    <p:sldMasterId id="2147483721" r:id="rId3"/>
  </p:sldMasterIdLst>
  <p:notesMasterIdLst>
    <p:notesMasterId r:id="rId16"/>
  </p:notesMasterIdLst>
  <p:handoutMasterIdLst>
    <p:handoutMasterId r:id="rId17"/>
  </p:handoutMasterIdLst>
  <p:sldIdLst>
    <p:sldId id="256" r:id="rId4"/>
    <p:sldId id="444" r:id="rId5"/>
    <p:sldId id="436" r:id="rId6"/>
    <p:sldId id="455" r:id="rId7"/>
    <p:sldId id="457" r:id="rId8"/>
    <p:sldId id="459" r:id="rId9"/>
    <p:sldId id="458" r:id="rId10"/>
    <p:sldId id="461" r:id="rId11"/>
    <p:sldId id="462" r:id="rId12"/>
    <p:sldId id="456" r:id="rId13"/>
    <p:sldId id="454" r:id="rId14"/>
    <p:sldId id="460" r:id="rId15"/>
  </p:sldIdLst>
  <p:sldSz cx="12192000" cy="6858000"/>
  <p:notesSz cx="6858000" cy="9144000"/>
  <p:custDataLst>
    <p:tags r:id="rId18"/>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a Drimmel" initials="CD" lastIdx="3" clrIdx="0">
    <p:extLst>
      <p:ext uri="{19B8F6BF-5375-455C-9EA6-DF929625EA0E}">
        <p15:presenceInfo xmlns:p15="http://schemas.microsoft.com/office/powerpoint/2012/main" userId="c022c9616c43c97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A9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085" autoAdjust="0"/>
    <p:restoredTop sz="86031" autoAdjust="0"/>
  </p:normalViewPr>
  <p:slideViewPr>
    <p:cSldViewPr snapToGrid="0" showGuides="1">
      <p:cViewPr varScale="1">
        <p:scale>
          <a:sx n="94" d="100"/>
          <a:sy n="94" d="100"/>
        </p:scale>
        <p:origin x="456" y="84"/>
      </p:cViewPr>
      <p:guideLst>
        <p:guide pos="3840"/>
        <p:guide orient="horz" pos="2160"/>
      </p:guideLst>
    </p:cSldViewPr>
  </p:slideViewPr>
  <p:notesTextViewPr>
    <p:cViewPr>
      <p:scale>
        <a:sx n="150" d="100"/>
        <a:sy n="150" d="100"/>
      </p:scale>
      <p:origin x="0" y="0"/>
    </p:cViewPr>
  </p:notesTextViewPr>
  <p:sorterViewPr>
    <p:cViewPr>
      <p:scale>
        <a:sx n="100" d="100"/>
        <a:sy n="100" d="100"/>
      </p:scale>
      <p:origin x="0" y="-29"/>
    </p:cViewPr>
  </p:sorterViewPr>
  <p:notesViewPr>
    <p:cSldViewPr snapToGrid="0" showGuides="1">
      <p:cViewPr varScale="1">
        <p:scale>
          <a:sx n="94" d="100"/>
          <a:sy n="94" d="100"/>
        </p:scale>
        <p:origin x="360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iagrams/_rels/data5.xml.rels><?xml version="1.0" encoding="UTF-8" standalone="yes"?>
<Relationships xmlns="http://schemas.openxmlformats.org/package/2006/relationships"><Relationship Id="rId1" Type="http://schemas.openxmlformats.org/officeDocument/2006/relationships/image" Target="../media/image9.png"/></Relationships>
</file>

<file path=ppt/diagrams/_rels/drawing5.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CCC5BD-F7C5-4DCD-A3BC-E3DBACF94496}" type="doc">
      <dgm:prSet loTypeId="urn:microsoft.com/office/officeart/2005/8/layout/venn1" loCatId="relationship" qsTypeId="urn:microsoft.com/office/officeart/2005/8/quickstyle/simple1" qsCatId="simple" csTypeId="urn:microsoft.com/office/officeart/2005/8/colors/colorful5" csCatId="colorful" phldr="1"/>
      <dgm:spPr/>
    </dgm:pt>
    <dgm:pt modelId="{14CBAE23-4DBA-4A2C-9660-8867942E0623}">
      <dgm:prSet phldrT="[Text]"/>
      <dgm:spPr/>
      <dgm:t>
        <a:bodyPr/>
        <a:lstStyle/>
        <a:p>
          <a:r>
            <a:rPr lang="de-DE" dirty="0"/>
            <a:t>Skills</a:t>
          </a:r>
        </a:p>
      </dgm:t>
    </dgm:pt>
    <dgm:pt modelId="{64A7A00D-49D8-4B82-87D8-7FED05F0F651}" type="parTrans" cxnId="{248D4078-5DE1-4EDD-8A73-AAEB01E064D4}">
      <dgm:prSet/>
      <dgm:spPr/>
      <dgm:t>
        <a:bodyPr/>
        <a:lstStyle/>
        <a:p>
          <a:endParaRPr lang="de-DE"/>
        </a:p>
      </dgm:t>
    </dgm:pt>
    <dgm:pt modelId="{B9AA467C-F8D6-409E-A6AD-33090B78AD66}" type="sibTrans" cxnId="{248D4078-5DE1-4EDD-8A73-AAEB01E064D4}">
      <dgm:prSet/>
      <dgm:spPr/>
      <dgm:t>
        <a:bodyPr/>
        <a:lstStyle/>
        <a:p>
          <a:endParaRPr lang="de-DE"/>
        </a:p>
      </dgm:t>
    </dgm:pt>
    <dgm:pt modelId="{4FB3ED72-2AC0-444A-AB25-6D56FF2C994D}">
      <dgm:prSet phldrT="[Text]"/>
      <dgm:spPr/>
      <dgm:t>
        <a:bodyPr/>
        <a:lstStyle/>
        <a:p>
          <a:endParaRPr lang="de-DE" dirty="0"/>
        </a:p>
        <a:p>
          <a:r>
            <a:rPr lang="de-DE" dirty="0"/>
            <a:t>Knowledge</a:t>
          </a:r>
        </a:p>
      </dgm:t>
    </dgm:pt>
    <dgm:pt modelId="{8C03806E-76E4-4566-914F-0D1FA0748B1B}" type="parTrans" cxnId="{187A8E13-BB05-419A-951A-116B093A7049}">
      <dgm:prSet/>
      <dgm:spPr/>
      <dgm:t>
        <a:bodyPr/>
        <a:lstStyle/>
        <a:p>
          <a:endParaRPr lang="de-DE"/>
        </a:p>
      </dgm:t>
    </dgm:pt>
    <dgm:pt modelId="{EE81E9E0-4E8C-477B-9442-8BEB0C9E8C30}" type="sibTrans" cxnId="{187A8E13-BB05-419A-951A-116B093A7049}">
      <dgm:prSet/>
      <dgm:spPr/>
      <dgm:t>
        <a:bodyPr/>
        <a:lstStyle/>
        <a:p>
          <a:endParaRPr lang="de-DE"/>
        </a:p>
      </dgm:t>
    </dgm:pt>
    <dgm:pt modelId="{93BE411A-491C-4421-BE0C-EAEF1611F7DC}">
      <dgm:prSet phldrT="[Text]"/>
      <dgm:spPr/>
      <dgm:t>
        <a:bodyPr/>
        <a:lstStyle/>
        <a:p>
          <a:endParaRPr lang="de-DE" dirty="0"/>
        </a:p>
        <a:p>
          <a:r>
            <a:rPr lang="de-DE" dirty="0" err="1"/>
            <a:t>Behaviour</a:t>
          </a:r>
          <a:endParaRPr lang="de-DE" dirty="0"/>
        </a:p>
      </dgm:t>
    </dgm:pt>
    <dgm:pt modelId="{78FEB3E8-D98D-4783-A848-9CDE2B10273A}" type="parTrans" cxnId="{78042C35-92B3-49F9-9D45-42AA9ABEEC91}">
      <dgm:prSet/>
      <dgm:spPr/>
      <dgm:t>
        <a:bodyPr/>
        <a:lstStyle/>
        <a:p>
          <a:endParaRPr lang="de-DE"/>
        </a:p>
      </dgm:t>
    </dgm:pt>
    <dgm:pt modelId="{FBF6F41C-A170-498E-A838-2E1926B1EAE0}" type="sibTrans" cxnId="{78042C35-92B3-49F9-9D45-42AA9ABEEC91}">
      <dgm:prSet/>
      <dgm:spPr/>
      <dgm:t>
        <a:bodyPr/>
        <a:lstStyle/>
        <a:p>
          <a:endParaRPr lang="de-DE"/>
        </a:p>
      </dgm:t>
    </dgm:pt>
    <dgm:pt modelId="{5F84811C-6248-47D9-BA36-9B72CE8468B7}" type="pres">
      <dgm:prSet presAssocID="{70CCC5BD-F7C5-4DCD-A3BC-E3DBACF94496}" presName="compositeShape" presStyleCnt="0">
        <dgm:presLayoutVars>
          <dgm:chMax val="7"/>
          <dgm:dir/>
          <dgm:resizeHandles val="exact"/>
        </dgm:presLayoutVars>
      </dgm:prSet>
      <dgm:spPr/>
    </dgm:pt>
    <dgm:pt modelId="{C1EFCCC5-24B9-435C-9211-528A8DDD76FF}" type="pres">
      <dgm:prSet presAssocID="{14CBAE23-4DBA-4A2C-9660-8867942E0623}" presName="circ1" presStyleLbl="vennNode1" presStyleIdx="0" presStyleCnt="3" custLinFactNeighborX="3532" custLinFactNeighborY="18667"/>
      <dgm:spPr/>
    </dgm:pt>
    <dgm:pt modelId="{02EB4547-CD43-4A2D-8663-BAA112196134}" type="pres">
      <dgm:prSet presAssocID="{14CBAE23-4DBA-4A2C-9660-8867942E0623}" presName="circ1Tx" presStyleLbl="revTx" presStyleIdx="0" presStyleCnt="0">
        <dgm:presLayoutVars>
          <dgm:chMax val="0"/>
          <dgm:chPref val="0"/>
          <dgm:bulletEnabled val="1"/>
        </dgm:presLayoutVars>
      </dgm:prSet>
      <dgm:spPr/>
    </dgm:pt>
    <dgm:pt modelId="{1E9C58DF-2966-45B6-B764-8CAB5FA448A6}" type="pres">
      <dgm:prSet presAssocID="{4FB3ED72-2AC0-444A-AB25-6D56FF2C994D}" presName="circ2" presStyleLbl="vennNode1" presStyleIdx="1" presStyleCnt="3" custLinFactNeighborX="7798" custLinFactNeighborY="-1580"/>
      <dgm:spPr/>
    </dgm:pt>
    <dgm:pt modelId="{BF2DF8B0-9B40-4F6C-ACB4-ED62781EF7CB}" type="pres">
      <dgm:prSet presAssocID="{4FB3ED72-2AC0-444A-AB25-6D56FF2C994D}" presName="circ2Tx" presStyleLbl="revTx" presStyleIdx="0" presStyleCnt="0">
        <dgm:presLayoutVars>
          <dgm:chMax val="0"/>
          <dgm:chPref val="0"/>
          <dgm:bulletEnabled val="1"/>
        </dgm:presLayoutVars>
      </dgm:prSet>
      <dgm:spPr/>
    </dgm:pt>
    <dgm:pt modelId="{F398FA7A-72B7-4B84-9D17-DDDA35CB45EA}" type="pres">
      <dgm:prSet presAssocID="{93BE411A-491C-4421-BE0C-EAEF1611F7DC}" presName="circ3" presStyleLbl="vennNode1" presStyleIdx="2" presStyleCnt="3" custLinFactNeighborX="0" custLinFactNeighborY="-1580"/>
      <dgm:spPr/>
    </dgm:pt>
    <dgm:pt modelId="{404C3392-8C5D-4FF6-9C2B-E36A9C88B0FD}" type="pres">
      <dgm:prSet presAssocID="{93BE411A-491C-4421-BE0C-EAEF1611F7DC}" presName="circ3Tx" presStyleLbl="revTx" presStyleIdx="0" presStyleCnt="0">
        <dgm:presLayoutVars>
          <dgm:chMax val="0"/>
          <dgm:chPref val="0"/>
          <dgm:bulletEnabled val="1"/>
        </dgm:presLayoutVars>
      </dgm:prSet>
      <dgm:spPr/>
    </dgm:pt>
  </dgm:ptLst>
  <dgm:cxnLst>
    <dgm:cxn modelId="{F349A807-1E5D-4DF2-AADB-D88CDB32AED8}" type="presOf" srcId="{14CBAE23-4DBA-4A2C-9660-8867942E0623}" destId="{C1EFCCC5-24B9-435C-9211-528A8DDD76FF}" srcOrd="0" destOrd="0" presId="urn:microsoft.com/office/officeart/2005/8/layout/venn1"/>
    <dgm:cxn modelId="{187A8E13-BB05-419A-951A-116B093A7049}" srcId="{70CCC5BD-F7C5-4DCD-A3BC-E3DBACF94496}" destId="{4FB3ED72-2AC0-444A-AB25-6D56FF2C994D}" srcOrd="1" destOrd="0" parTransId="{8C03806E-76E4-4566-914F-0D1FA0748B1B}" sibTransId="{EE81E9E0-4E8C-477B-9442-8BEB0C9E8C30}"/>
    <dgm:cxn modelId="{29DE8423-C9E7-408E-8EDB-660BD4629CEE}" type="presOf" srcId="{93BE411A-491C-4421-BE0C-EAEF1611F7DC}" destId="{404C3392-8C5D-4FF6-9C2B-E36A9C88B0FD}" srcOrd="1" destOrd="0" presId="urn:microsoft.com/office/officeart/2005/8/layout/venn1"/>
    <dgm:cxn modelId="{78042C35-92B3-49F9-9D45-42AA9ABEEC91}" srcId="{70CCC5BD-F7C5-4DCD-A3BC-E3DBACF94496}" destId="{93BE411A-491C-4421-BE0C-EAEF1611F7DC}" srcOrd="2" destOrd="0" parTransId="{78FEB3E8-D98D-4783-A848-9CDE2B10273A}" sibTransId="{FBF6F41C-A170-498E-A838-2E1926B1EAE0}"/>
    <dgm:cxn modelId="{248D4078-5DE1-4EDD-8A73-AAEB01E064D4}" srcId="{70CCC5BD-F7C5-4DCD-A3BC-E3DBACF94496}" destId="{14CBAE23-4DBA-4A2C-9660-8867942E0623}" srcOrd="0" destOrd="0" parTransId="{64A7A00D-49D8-4B82-87D8-7FED05F0F651}" sibTransId="{B9AA467C-F8D6-409E-A6AD-33090B78AD66}"/>
    <dgm:cxn modelId="{273F0E8E-34A0-4FA3-B60F-4E5DDB65ADD6}" type="presOf" srcId="{93BE411A-491C-4421-BE0C-EAEF1611F7DC}" destId="{F398FA7A-72B7-4B84-9D17-DDDA35CB45EA}" srcOrd="0" destOrd="0" presId="urn:microsoft.com/office/officeart/2005/8/layout/venn1"/>
    <dgm:cxn modelId="{8DC21793-ED04-4414-A548-F126D2DDA6F9}" type="presOf" srcId="{70CCC5BD-F7C5-4DCD-A3BC-E3DBACF94496}" destId="{5F84811C-6248-47D9-BA36-9B72CE8468B7}" srcOrd="0" destOrd="0" presId="urn:microsoft.com/office/officeart/2005/8/layout/venn1"/>
    <dgm:cxn modelId="{6872CA9B-272E-4F93-9CF1-F86E423EA793}" type="presOf" srcId="{14CBAE23-4DBA-4A2C-9660-8867942E0623}" destId="{02EB4547-CD43-4A2D-8663-BAA112196134}" srcOrd="1" destOrd="0" presId="urn:microsoft.com/office/officeart/2005/8/layout/venn1"/>
    <dgm:cxn modelId="{B5E09AB8-04D8-43D9-8103-6791FDBFBBCB}" type="presOf" srcId="{4FB3ED72-2AC0-444A-AB25-6D56FF2C994D}" destId="{BF2DF8B0-9B40-4F6C-ACB4-ED62781EF7CB}" srcOrd="1" destOrd="0" presId="urn:microsoft.com/office/officeart/2005/8/layout/venn1"/>
    <dgm:cxn modelId="{7AABE5C2-62E8-4E81-83BE-CA5298A7A35B}" type="presOf" srcId="{4FB3ED72-2AC0-444A-AB25-6D56FF2C994D}" destId="{1E9C58DF-2966-45B6-B764-8CAB5FA448A6}" srcOrd="0" destOrd="0" presId="urn:microsoft.com/office/officeart/2005/8/layout/venn1"/>
    <dgm:cxn modelId="{5B2D0168-F25C-43B1-BB27-FA3414074195}" type="presParOf" srcId="{5F84811C-6248-47D9-BA36-9B72CE8468B7}" destId="{C1EFCCC5-24B9-435C-9211-528A8DDD76FF}" srcOrd="0" destOrd="0" presId="urn:microsoft.com/office/officeart/2005/8/layout/venn1"/>
    <dgm:cxn modelId="{776580AE-5A1F-481D-80BA-D97061008D3C}" type="presParOf" srcId="{5F84811C-6248-47D9-BA36-9B72CE8468B7}" destId="{02EB4547-CD43-4A2D-8663-BAA112196134}" srcOrd="1" destOrd="0" presId="urn:microsoft.com/office/officeart/2005/8/layout/venn1"/>
    <dgm:cxn modelId="{5F2B4FA8-7883-4890-8B3F-3313103DE222}" type="presParOf" srcId="{5F84811C-6248-47D9-BA36-9B72CE8468B7}" destId="{1E9C58DF-2966-45B6-B764-8CAB5FA448A6}" srcOrd="2" destOrd="0" presId="urn:microsoft.com/office/officeart/2005/8/layout/venn1"/>
    <dgm:cxn modelId="{7A023F35-D23B-42CB-ADE0-7340C970005D}" type="presParOf" srcId="{5F84811C-6248-47D9-BA36-9B72CE8468B7}" destId="{BF2DF8B0-9B40-4F6C-ACB4-ED62781EF7CB}" srcOrd="3" destOrd="0" presId="urn:microsoft.com/office/officeart/2005/8/layout/venn1"/>
    <dgm:cxn modelId="{7352B8DC-2008-48E5-8ED9-83288110B5AA}" type="presParOf" srcId="{5F84811C-6248-47D9-BA36-9B72CE8468B7}" destId="{F398FA7A-72B7-4B84-9D17-DDDA35CB45EA}" srcOrd="4" destOrd="0" presId="urn:microsoft.com/office/officeart/2005/8/layout/venn1"/>
    <dgm:cxn modelId="{C7381C99-26F7-479A-9E39-F2F5C3EAE31E}" type="presParOf" srcId="{5F84811C-6248-47D9-BA36-9B72CE8468B7}" destId="{404C3392-8C5D-4FF6-9C2B-E36A9C88B0FD}"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CE280A-3980-4DB8-BA5A-05BCBBB89EA7}" type="doc">
      <dgm:prSet loTypeId="urn:microsoft.com/office/officeart/2005/8/layout/cycle7" loCatId="cycle" qsTypeId="urn:microsoft.com/office/officeart/2005/8/quickstyle/simple1" qsCatId="simple" csTypeId="urn:microsoft.com/office/officeart/2005/8/colors/colorful5" csCatId="colorful" phldr="1"/>
      <dgm:spPr/>
      <dgm:t>
        <a:bodyPr/>
        <a:lstStyle/>
        <a:p>
          <a:endParaRPr lang="de-DE"/>
        </a:p>
      </dgm:t>
    </dgm:pt>
    <dgm:pt modelId="{4E2A3CDA-3EC7-40FA-8E3F-CBBF5582BF98}">
      <dgm:prSet phldrT="[Text]"/>
      <dgm:spPr/>
      <dgm:t>
        <a:bodyPr/>
        <a:lstStyle/>
        <a:p>
          <a:r>
            <a:rPr lang="de-DE" dirty="0" err="1"/>
            <a:t>Structure</a:t>
          </a:r>
          <a:endParaRPr lang="de-DE" dirty="0"/>
        </a:p>
      </dgm:t>
    </dgm:pt>
    <dgm:pt modelId="{1E3265BE-2B0C-4853-809B-E2BF8D8A1DD6}" type="parTrans" cxnId="{5FBBFA5A-A392-450D-9F27-41459EDEDF3A}">
      <dgm:prSet/>
      <dgm:spPr/>
      <dgm:t>
        <a:bodyPr/>
        <a:lstStyle/>
        <a:p>
          <a:endParaRPr lang="de-DE"/>
        </a:p>
      </dgm:t>
    </dgm:pt>
    <dgm:pt modelId="{CE13893E-3DFF-4A3E-A7AF-0D1946B32BB4}" type="sibTrans" cxnId="{5FBBFA5A-A392-450D-9F27-41459EDEDF3A}">
      <dgm:prSet/>
      <dgm:spPr/>
      <dgm:t>
        <a:bodyPr/>
        <a:lstStyle/>
        <a:p>
          <a:endParaRPr lang="de-DE"/>
        </a:p>
      </dgm:t>
    </dgm:pt>
    <dgm:pt modelId="{94722CE0-6D37-4A95-8331-EB45A31541B5}">
      <dgm:prSet phldrT="[Text]"/>
      <dgm:spPr/>
      <dgm:t>
        <a:bodyPr/>
        <a:lstStyle/>
        <a:p>
          <a:r>
            <a:rPr lang="de-DE" dirty="0"/>
            <a:t>People</a:t>
          </a:r>
        </a:p>
      </dgm:t>
    </dgm:pt>
    <dgm:pt modelId="{B5FB82E0-7CF8-4DD6-9C0B-A7BA16CA22FE}" type="parTrans" cxnId="{C44C89AB-6219-44B2-93B8-BFF3CDA5BC3D}">
      <dgm:prSet/>
      <dgm:spPr/>
      <dgm:t>
        <a:bodyPr/>
        <a:lstStyle/>
        <a:p>
          <a:endParaRPr lang="de-DE"/>
        </a:p>
      </dgm:t>
    </dgm:pt>
    <dgm:pt modelId="{4AF18020-0E31-4325-A00F-A5C4F365CB18}" type="sibTrans" cxnId="{C44C89AB-6219-44B2-93B8-BFF3CDA5BC3D}">
      <dgm:prSet/>
      <dgm:spPr/>
      <dgm:t>
        <a:bodyPr/>
        <a:lstStyle/>
        <a:p>
          <a:endParaRPr lang="de-DE"/>
        </a:p>
      </dgm:t>
    </dgm:pt>
    <dgm:pt modelId="{2B7AE975-661A-4899-BA47-3D26339E8DD4}">
      <dgm:prSet phldrT="[Text]"/>
      <dgm:spPr/>
      <dgm:t>
        <a:bodyPr/>
        <a:lstStyle/>
        <a:p>
          <a:r>
            <a:rPr lang="de-DE" dirty="0" err="1"/>
            <a:t>Processes</a:t>
          </a:r>
          <a:endParaRPr lang="de-DE" dirty="0"/>
        </a:p>
      </dgm:t>
    </dgm:pt>
    <dgm:pt modelId="{64BF8E7C-B0E0-4C82-9434-19E95685EDB6}" type="parTrans" cxnId="{931E9DCD-8558-4F82-97EE-361059749034}">
      <dgm:prSet/>
      <dgm:spPr/>
      <dgm:t>
        <a:bodyPr/>
        <a:lstStyle/>
        <a:p>
          <a:endParaRPr lang="de-DE"/>
        </a:p>
      </dgm:t>
    </dgm:pt>
    <dgm:pt modelId="{3F676D2B-2E8F-49D4-9834-6A5AB45EDDB6}" type="sibTrans" cxnId="{931E9DCD-8558-4F82-97EE-361059749034}">
      <dgm:prSet/>
      <dgm:spPr/>
      <dgm:t>
        <a:bodyPr/>
        <a:lstStyle/>
        <a:p>
          <a:endParaRPr lang="de-DE"/>
        </a:p>
      </dgm:t>
    </dgm:pt>
    <dgm:pt modelId="{515A0EF9-E076-4A95-89C5-BB9310621EC9}" type="pres">
      <dgm:prSet presAssocID="{78CE280A-3980-4DB8-BA5A-05BCBBB89EA7}" presName="Name0" presStyleCnt="0">
        <dgm:presLayoutVars>
          <dgm:dir/>
          <dgm:resizeHandles val="exact"/>
        </dgm:presLayoutVars>
      </dgm:prSet>
      <dgm:spPr/>
    </dgm:pt>
    <dgm:pt modelId="{F821BE50-E629-4AB9-9DC3-F2364F07BCC3}" type="pres">
      <dgm:prSet presAssocID="{4E2A3CDA-3EC7-40FA-8E3F-CBBF5582BF98}" presName="node" presStyleLbl="node1" presStyleIdx="0" presStyleCnt="3">
        <dgm:presLayoutVars>
          <dgm:bulletEnabled val="1"/>
        </dgm:presLayoutVars>
      </dgm:prSet>
      <dgm:spPr/>
    </dgm:pt>
    <dgm:pt modelId="{5403BEAA-DA3C-45AF-825B-5E459342DD81}" type="pres">
      <dgm:prSet presAssocID="{CE13893E-3DFF-4A3E-A7AF-0D1946B32BB4}" presName="sibTrans" presStyleLbl="sibTrans2D1" presStyleIdx="0" presStyleCnt="3" custScaleX="110529" custScaleY="176945"/>
      <dgm:spPr/>
    </dgm:pt>
    <dgm:pt modelId="{FC677CE6-F1D6-47FF-A637-C7DFC12A4EDA}" type="pres">
      <dgm:prSet presAssocID="{CE13893E-3DFF-4A3E-A7AF-0D1946B32BB4}" presName="connectorText" presStyleLbl="sibTrans2D1" presStyleIdx="0" presStyleCnt="3"/>
      <dgm:spPr/>
    </dgm:pt>
    <dgm:pt modelId="{8E88C798-8B32-4668-8DD7-3194F6E1147C}" type="pres">
      <dgm:prSet presAssocID="{94722CE0-6D37-4A95-8331-EB45A31541B5}" presName="node" presStyleLbl="node1" presStyleIdx="1" presStyleCnt="3">
        <dgm:presLayoutVars>
          <dgm:bulletEnabled val="1"/>
        </dgm:presLayoutVars>
      </dgm:prSet>
      <dgm:spPr/>
    </dgm:pt>
    <dgm:pt modelId="{0AC39B61-AFD9-4096-8FB3-500ECC6894EC}" type="pres">
      <dgm:prSet presAssocID="{4AF18020-0E31-4325-A00F-A5C4F365CB18}" presName="sibTrans" presStyleLbl="sibTrans2D1" presStyleIdx="1" presStyleCnt="3" custScaleX="110529" custScaleY="176945"/>
      <dgm:spPr/>
    </dgm:pt>
    <dgm:pt modelId="{C5E06F08-FA4F-46CA-8423-88814762DACD}" type="pres">
      <dgm:prSet presAssocID="{4AF18020-0E31-4325-A00F-A5C4F365CB18}" presName="connectorText" presStyleLbl="sibTrans2D1" presStyleIdx="1" presStyleCnt="3"/>
      <dgm:spPr/>
    </dgm:pt>
    <dgm:pt modelId="{7E1D3F5F-2CB8-4C10-A862-E06C6060685C}" type="pres">
      <dgm:prSet presAssocID="{2B7AE975-661A-4899-BA47-3D26339E8DD4}" presName="node" presStyleLbl="node1" presStyleIdx="2" presStyleCnt="3">
        <dgm:presLayoutVars>
          <dgm:bulletEnabled val="1"/>
        </dgm:presLayoutVars>
      </dgm:prSet>
      <dgm:spPr/>
    </dgm:pt>
    <dgm:pt modelId="{25A386D6-3936-4BFD-86D2-10E2853CD4C6}" type="pres">
      <dgm:prSet presAssocID="{3F676D2B-2E8F-49D4-9834-6A5AB45EDDB6}" presName="sibTrans" presStyleLbl="sibTrans2D1" presStyleIdx="2" presStyleCnt="3" custScaleX="110529" custScaleY="176945"/>
      <dgm:spPr/>
    </dgm:pt>
    <dgm:pt modelId="{8444123F-48CF-40B3-BAE5-B3BCBA31BF86}" type="pres">
      <dgm:prSet presAssocID="{3F676D2B-2E8F-49D4-9834-6A5AB45EDDB6}" presName="connectorText" presStyleLbl="sibTrans2D1" presStyleIdx="2" presStyleCnt="3"/>
      <dgm:spPr/>
    </dgm:pt>
  </dgm:ptLst>
  <dgm:cxnLst>
    <dgm:cxn modelId="{A16A8F00-70F7-4F37-BC92-3A4565EA9586}" type="presOf" srcId="{CE13893E-3DFF-4A3E-A7AF-0D1946B32BB4}" destId="{5403BEAA-DA3C-45AF-825B-5E459342DD81}" srcOrd="0" destOrd="0" presId="urn:microsoft.com/office/officeart/2005/8/layout/cycle7"/>
    <dgm:cxn modelId="{93277307-6C08-4D89-A0D5-C2317A809138}" type="presOf" srcId="{3F676D2B-2E8F-49D4-9834-6A5AB45EDDB6}" destId="{25A386D6-3936-4BFD-86D2-10E2853CD4C6}" srcOrd="0" destOrd="0" presId="urn:microsoft.com/office/officeart/2005/8/layout/cycle7"/>
    <dgm:cxn modelId="{570F1E6F-F764-4E70-9047-AE290FD0D833}" type="presOf" srcId="{78CE280A-3980-4DB8-BA5A-05BCBBB89EA7}" destId="{515A0EF9-E076-4A95-89C5-BB9310621EC9}" srcOrd="0" destOrd="0" presId="urn:microsoft.com/office/officeart/2005/8/layout/cycle7"/>
    <dgm:cxn modelId="{5FBBFA5A-A392-450D-9F27-41459EDEDF3A}" srcId="{78CE280A-3980-4DB8-BA5A-05BCBBB89EA7}" destId="{4E2A3CDA-3EC7-40FA-8E3F-CBBF5582BF98}" srcOrd="0" destOrd="0" parTransId="{1E3265BE-2B0C-4853-809B-E2BF8D8A1DD6}" sibTransId="{CE13893E-3DFF-4A3E-A7AF-0D1946B32BB4}"/>
    <dgm:cxn modelId="{C73FED80-8D8E-423A-A91D-F581BF8FD754}" type="presOf" srcId="{3F676D2B-2E8F-49D4-9834-6A5AB45EDDB6}" destId="{8444123F-48CF-40B3-BAE5-B3BCBA31BF86}" srcOrd="1" destOrd="0" presId="urn:microsoft.com/office/officeart/2005/8/layout/cycle7"/>
    <dgm:cxn modelId="{C7A3C19D-F976-40E1-B781-506CD1E7C946}" type="presOf" srcId="{4AF18020-0E31-4325-A00F-A5C4F365CB18}" destId="{C5E06F08-FA4F-46CA-8423-88814762DACD}" srcOrd="1" destOrd="0" presId="urn:microsoft.com/office/officeart/2005/8/layout/cycle7"/>
    <dgm:cxn modelId="{BE1031A5-D827-4A39-B677-260F7C882828}" type="presOf" srcId="{2B7AE975-661A-4899-BA47-3D26339E8DD4}" destId="{7E1D3F5F-2CB8-4C10-A862-E06C6060685C}" srcOrd="0" destOrd="0" presId="urn:microsoft.com/office/officeart/2005/8/layout/cycle7"/>
    <dgm:cxn modelId="{C44C89AB-6219-44B2-93B8-BFF3CDA5BC3D}" srcId="{78CE280A-3980-4DB8-BA5A-05BCBBB89EA7}" destId="{94722CE0-6D37-4A95-8331-EB45A31541B5}" srcOrd="1" destOrd="0" parTransId="{B5FB82E0-7CF8-4DD6-9C0B-A7BA16CA22FE}" sibTransId="{4AF18020-0E31-4325-A00F-A5C4F365CB18}"/>
    <dgm:cxn modelId="{D65778AD-B655-4280-BE6B-EF3310B3DED6}" type="presOf" srcId="{4AF18020-0E31-4325-A00F-A5C4F365CB18}" destId="{0AC39B61-AFD9-4096-8FB3-500ECC6894EC}" srcOrd="0" destOrd="0" presId="urn:microsoft.com/office/officeart/2005/8/layout/cycle7"/>
    <dgm:cxn modelId="{B3B98BC5-8986-4693-A407-2F03484AAACF}" type="presOf" srcId="{94722CE0-6D37-4A95-8331-EB45A31541B5}" destId="{8E88C798-8B32-4668-8DD7-3194F6E1147C}" srcOrd="0" destOrd="0" presId="urn:microsoft.com/office/officeart/2005/8/layout/cycle7"/>
    <dgm:cxn modelId="{DA9B1AC8-5A6F-4160-9DD9-D19D1B799BD5}" type="presOf" srcId="{4E2A3CDA-3EC7-40FA-8E3F-CBBF5582BF98}" destId="{F821BE50-E629-4AB9-9DC3-F2364F07BCC3}" srcOrd="0" destOrd="0" presId="urn:microsoft.com/office/officeart/2005/8/layout/cycle7"/>
    <dgm:cxn modelId="{931E9DCD-8558-4F82-97EE-361059749034}" srcId="{78CE280A-3980-4DB8-BA5A-05BCBBB89EA7}" destId="{2B7AE975-661A-4899-BA47-3D26339E8DD4}" srcOrd="2" destOrd="0" parTransId="{64BF8E7C-B0E0-4C82-9434-19E95685EDB6}" sibTransId="{3F676D2B-2E8F-49D4-9834-6A5AB45EDDB6}"/>
    <dgm:cxn modelId="{8827B3D0-3767-49AC-9B88-519DF9600BB9}" type="presOf" srcId="{CE13893E-3DFF-4A3E-A7AF-0D1946B32BB4}" destId="{FC677CE6-F1D6-47FF-A637-C7DFC12A4EDA}" srcOrd="1" destOrd="0" presId="urn:microsoft.com/office/officeart/2005/8/layout/cycle7"/>
    <dgm:cxn modelId="{3CAD175F-6F48-46EA-9BB5-98EB688A09C0}" type="presParOf" srcId="{515A0EF9-E076-4A95-89C5-BB9310621EC9}" destId="{F821BE50-E629-4AB9-9DC3-F2364F07BCC3}" srcOrd="0" destOrd="0" presId="urn:microsoft.com/office/officeart/2005/8/layout/cycle7"/>
    <dgm:cxn modelId="{0CA236D7-EF14-4013-BDE0-0DE541E82724}" type="presParOf" srcId="{515A0EF9-E076-4A95-89C5-BB9310621EC9}" destId="{5403BEAA-DA3C-45AF-825B-5E459342DD81}" srcOrd="1" destOrd="0" presId="urn:microsoft.com/office/officeart/2005/8/layout/cycle7"/>
    <dgm:cxn modelId="{AFE007F7-9454-4674-8968-668393B2A257}" type="presParOf" srcId="{5403BEAA-DA3C-45AF-825B-5E459342DD81}" destId="{FC677CE6-F1D6-47FF-A637-C7DFC12A4EDA}" srcOrd="0" destOrd="0" presId="urn:microsoft.com/office/officeart/2005/8/layout/cycle7"/>
    <dgm:cxn modelId="{80416CCB-AF10-439B-85AC-6B1F169B5E18}" type="presParOf" srcId="{515A0EF9-E076-4A95-89C5-BB9310621EC9}" destId="{8E88C798-8B32-4668-8DD7-3194F6E1147C}" srcOrd="2" destOrd="0" presId="urn:microsoft.com/office/officeart/2005/8/layout/cycle7"/>
    <dgm:cxn modelId="{5D8E7735-806C-4A9E-98C2-CF07A07F6228}" type="presParOf" srcId="{515A0EF9-E076-4A95-89C5-BB9310621EC9}" destId="{0AC39B61-AFD9-4096-8FB3-500ECC6894EC}" srcOrd="3" destOrd="0" presId="urn:microsoft.com/office/officeart/2005/8/layout/cycle7"/>
    <dgm:cxn modelId="{9F69CCBE-69AD-422B-B4EF-5541D3AE489C}" type="presParOf" srcId="{0AC39B61-AFD9-4096-8FB3-500ECC6894EC}" destId="{C5E06F08-FA4F-46CA-8423-88814762DACD}" srcOrd="0" destOrd="0" presId="urn:microsoft.com/office/officeart/2005/8/layout/cycle7"/>
    <dgm:cxn modelId="{501E4EAF-628B-4309-8176-EF0F4B1D06D7}" type="presParOf" srcId="{515A0EF9-E076-4A95-89C5-BB9310621EC9}" destId="{7E1D3F5F-2CB8-4C10-A862-E06C6060685C}" srcOrd="4" destOrd="0" presId="urn:microsoft.com/office/officeart/2005/8/layout/cycle7"/>
    <dgm:cxn modelId="{A78D9CF6-1983-4B48-9911-AE0647D23947}" type="presParOf" srcId="{515A0EF9-E076-4A95-89C5-BB9310621EC9}" destId="{25A386D6-3936-4BFD-86D2-10E2853CD4C6}" srcOrd="5" destOrd="0" presId="urn:microsoft.com/office/officeart/2005/8/layout/cycle7"/>
    <dgm:cxn modelId="{327F3FF4-1E35-401F-ACEF-9017D359CE46}" type="presParOf" srcId="{25A386D6-3936-4BFD-86D2-10E2853CD4C6}" destId="{8444123F-48CF-40B3-BAE5-B3BCBA31BF86}"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CE280A-3980-4DB8-BA5A-05BCBBB89EA7}" type="doc">
      <dgm:prSet loTypeId="urn:microsoft.com/office/officeart/2005/8/layout/cycle7" loCatId="cycle" qsTypeId="urn:microsoft.com/office/officeart/2005/8/quickstyle/simple1" qsCatId="simple" csTypeId="urn:microsoft.com/office/officeart/2005/8/colors/colorful5" csCatId="colorful" phldr="1"/>
      <dgm:spPr/>
      <dgm:t>
        <a:bodyPr/>
        <a:lstStyle/>
        <a:p>
          <a:endParaRPr lang="de-DE"/>
        </a:p>
      </dgm:t>
    </dgm:pt>
    <dgm:pt modelId="{4E2A3CDA-3EC7-40FA-8E3F-CBBF5582BF98}">
      <dgm:prSet phldrT="[Text]"/>
      <dgm:spPr/>
      <dgm:t>
        <a:bodyPr/>
        <a:lstStyle/>
        <a:p>
          <a:r>
            <a:rPr lang="de-DE" dirty="0" err="1"/>
            <a:t>Structure</a:t>
          </a:r>
          <a:endParaRPr lang="de-DE" dirty="0"/>
        </a:p>
      </dgm:t>
    </dgm:pt>
    <dgm:pt modelId="{1E3265BE-2B0C-4853-809B-E2BF8D8A1DD6}" type="parTrans" cxnId="{5FBBFA5A-A392-450D-9F27-41459EDEDF3A}">
      <dgm:prSet/>
      <dgm:spPr/>
      <dgm:t>
        <a:bodyPr/>
        <a:lstStyle/>
        <a:p>
          <a:endParaRPr lang="de-DE"/>
        </a:p>
      </dgm:t>
    </dgm:pt>
    <dgm:pt modelId="{CE13893E-3DFF-4A3E-A7AF-0D1946B32BB4}" type="sibTrans" cxnId="{5FBBFA5A-A392-450D-9F27-41459EDEDF3A}">
      <dgm:prSet/>
      <dgm:spPr/>
      <dgm:t>
        <a:bodyPr/>
        <a:lstStyle/>
        <a:p>
          <a:endParaRPr lang="de-DE"/>
        </a:p>
      </dgm:t>
    </dgm:pt>
    <dgm:pt modelId="{94722CE0-6D37-4A95-8331-EB45A31541B5}">
      <dgm:prSet phldrT="[Text]"/>
      <dgm:spPr>
        <a:solidFill>
          <a:schemeClr val="bg1">
            <a:lumMod val="65000"/>
          </a:schemeClr>
        </a:solidFill>
      </dgm:spPr>
      <dgm:t>
        <a:bodyPr/>
        <a:lstStyle/>
        <a:p>
          <a:r>
            <a:rPr lang="de-DE" dirty="0"/>
            <a:t>People</a:t>
          </a:r>
        </a:p>
      </dgm:t>
    </dgm:pt>
    <dgm:pt modelId="{B5FB82E0-7CF8-4DD6-9C0B-A7BA16CA22FE}" type="parTrans" cxnId="{C44C89AB-6219-44B2-93B8-BFF3CDA5BC3D}">
      <dgm:prSet/>
      <dgm:spPr/>
      <dgm:t>
        <a:bodyPr/>
        <a:lstStyle/>
        <a:p>
          <a:endParaRPr lang="de-DE"/>
        </a:p>
      </dgm:t>
    </dgm:pt>
    <dgm:pt modelId="{4AF18020-0E31-4325-A00F-A5C4F365CB18}" type="sibTrans" cxnId="{C44C89AB-6219-44B2-93B8-BFF3CDA5BC3D}">
      <dgm:prSet/>
      <dgm:spPr/>
      <dgm:t>
        <a:bodyPr/>
        <a:lstStyle/>
        <a:p>
          <a:endParaRPr lang="de-DE"/>
        </a:p>
      </dgm:t>
    </dgm:pt>
    <dgm:pt modelId="{2B7AE975-661A-4899-BA47-3D26339E8DD4}">
      <dgm:prSet phldrT="[Text]"/>
      <dgm:spPr>
        <a:solidFill>
          <a:schemeClr val="bg1">
            <a:lumMod val="65000"/>
          </a:schemeClr>
        </a:solidFill>
      </dgm:spPr>
      <dgm:t>
        <a:bodyPr/>
        <a:lstStyle/>
        <a:p>
          <a:r>
            <a:rPr lang="de-DE" dirty="0" err="1"/>
            <a:t>Processes</a:t>
          </a:r>
          <a:endParaRPr lang="de-DE" dirty="0"/>
        </a:p>
      </dgm:t>
    </dgm:pt>
    <dgm:pt modelId="{64BF8E7C-B0E0-4C82-9434-19E95685EDB6}" type="parTrans" cxnId="{931E9DCD-8558-4F82-97EE-361059749034}">
      <dgm:prSet/>
      <dgm:spPr/>
      <dgm:t>
        <a:bodyPr/>
        <a:lstStyle/>
        <a:p>
          <a:endParaRPr lang="de-DE"/>
        </a:p>
      </dgm:t>
    </dgm:pt>
    <dgm:pt modelId="{3F676D2B-2E8F-49D4-9834-6A5AB45EDDB6}" type="sibTrans" cxnId="{931E9DCD-8558-4F82-97EE-361059749034}">
      <dgm:prSet/>
      <dgm:spPr/>
      <dgm:t>
        <a:bodyPr/>
        <a:lstStyle/>
        <a:p>
          <a:endParaRPr lang="de-DE"/>
        </a:p>
      </dgm:t>
    </dgm:pt>
    <dgm:pt modelId="{515A0EF9-E076-4A95-89C5-BB9310621EC9}" type="pres">
      <dgm:prSet presAssocID="{78CE280A-3980-4DB8-BA5A-05BCBBB89EA7}" presName="Name0" presStyleCnt="0">
        <dgm:presLayoutVars>
          <dgm:dir/>
          <dgm:resizeHandles val="exact"/>
        </dgm:presLayoutVars>
      </dgm:prSet>
      <dgm:spPr/>
    </dgm:pt>
    <dgm:pt modelId="{F821BE50-E629-4AB9-9DC3-F2364F07BCC3}" type="pres">
      <dgm:prSet presAssocID="{4E2A3CDA-3EC7-40FA-8E3F-CBBF5582BF98}" presName="node" presStyleLbl="node1" presStyleIdx="0" presStyleCnt="3">
        <dgm:presLayoutVars>
          <dgm:bulletEnabled val="1"/>
        </dgm:presLayoutVars>
      </dgm:prSet>
      <dgm:spPr/>
    </dgm:pt>
    <dgm:pt modelId="{5403BEAA-DA3C-45AF-825B-5E459342DD81}" type="pres">
      <dgm:prSet presAssocID="{CE13893E-3DFF-4A3E-A7AF-0D1946B32BB4}" presName="sibTrans" presStyleLbl="sibTrans2D1" presStyleIdx="0" presStyleCnt="3" custScaleX="110529" custScaleY="176945"/>
      <dgm:spPr/>
    </dgm:pt>
    <dgm:pt modelId="{FC677CE6-F1D6-47FF-A637-C7DFC12A4EDA}" type="pres">
      <dgm:prSet presAssocID="{CE13893E-3DFF-4A3E-A7AF-0D1946B32BB4}" presName="connectorText" presStyleLbl="sibTrans2D1" presStyleIdx="0" presStyleCnt="3"/>
      <dgm:spPr/>
    </dgm:pt>
    <dgm:pt modelId="{8E88C798-8B32-4668-8DD7-3194F6E1147C}" type="pres">
      <dgm:prSet presAssocID="{94722CE0-6D37-4A95-8331-EB45A31541B5}" presName="node" presStyleLbl="node1" presStyleIdx="1" presStyleCnt="3">
        <dgm:presLayoutVars>
          <dgm:bulletEnabled val="1"/>
        </dgm:presLayoutVars>
      </dgm:prSet>
      <dgm:spPr/>
    </dgm:pt>
    <dgm:pt modelId="{0AC39B61-AFD9-4096-8FB3-500ECC6894EC}" type="pres">
      <dgm:prSet presAssocID="{4AF18020-0E31-4325-A00F-A5C4F365CB18}" presName="sibTrans" presStyleLbl="sibTrans2D1" presStyleIdx="1" presStyleCnt="3" custScaleX="110529" custScaleY="176945"/>
      <dgm:spPr/>
    </dgm:pt>
    <dgm:pt modelId="{C5E06F08-FA4F-46CA-8423-88814762DACD}" type="pres">
      <dgm:prSet presAssocID="{4AF18020-0E31-4325-A00F-A5C4F365CB18}" presName="connectorText" presStyleLbl="sibTrans2D1" presStyleIdx="1" presStyleCnt="3"/>
      <dgm:spPr/>
    </dgm:pt>
    <dgm:pt modelId="{7E1D3F5F-2CB8-4C10-A862-E06C6060685C}" type="pres">
      <dgm:prSet presAssocID="{2B7AE975-661A-4899-BA47-3D26339E8DD4}" presName="node" presStyleLbl="node1" presStyleIdx="2" presStyleCnt="3">
        <dgm:presLayoutVars>
          <dgm:bulletEnabled val="1"/>
        </dgm:presLayoutVars>
      </dgm:prSet>
      <dgm:spPr/>
    </dgm:pt>
    <dgm:pt modelId="{25A386D6-3936-4BFD-86D2-10E2853CD4C6}" type="pres">
      <dgm:prSet presAssocID="{3F676D2B-2E8F-49D4-9834-6A5AB45EDDB6}" presName="sibTrans" presStyleLbl="sibTrans2D1" presStyleIdx="2" presStyleCnt="3" custScaleX="110529" custScaleY="176945"/>
      <dgm:spPr/>
    </dgm:pt>
    <dgm:pt modelId="{8444123F-48CF-40B3-BAE5-B3BCBA31BF86}" type="pres">
      <dgm:prSet presAssocID="{3F676D2B-2E8F-49D4-9834-6A5AB45EDDB6}" presName="connectorText" presStyleLbl="sibTrans2D1" presStyleIdx="2" presStyleCnt="3"/>
      <dgm:spPr/>
    </dgm:pt>
  </dgm:ptLst>
  <dgm:cxnLst>
    <dgm:cxn modelId="{A16A8F00-70F7-4F37-BC92-3A4565EA9586}" type="presOf" srcId="{CE13893E-3DFF-4A3E-A7AF-0D1946B32BB4}" destId="{5403BEAA-DA3C-45AF-825B-5E459342DD81}" srcOrd="0" destOrd="0" presId="urn:microsoft.com/office/officeart/2005/8/layout/cycle7"/>
    <dgm:cxn modelId="{93277307-6C08-4D89-A0D5-C2317A809138}" type="presOf" srcId="{3F676D2B-2E8F-49D4-9834-6A5AB45EDDB6}" destId="{25A386D6-3936-4BFD-86D2-10E2853CD4C6}" srcOrd="0" destOrd="0" presId="urn:microsoft.com/office/officeart/2005/8/layout/cycle7"/>
    <dgm:cxn modelId="{570F1E6F-F764-4E70-9047-AE290FD0D833}" type="presOf" srcId="{78CE280A-3980-4DB8-BA5A-05BCBBB89EA7}" destId="{515A0EF9-E076-4A95-89C5-BB9310621EC9}" srcOrd="0" destOrd="0" presId="urn:microsoft.com/office/officeart/2005/8/layout/cycle7"/>
    <dgm:cxn modelId="{5FBBFA5A-A392-450D-9F27-41459EDEDF3A}" srcId="{78CE280A-3980-4DB8-BA5A-05BCBBB89EA7}" destId="{4E2A3CDA-3EC7-40FA-8E3F-CBBF5582BF98}" srcOrd="0" destOrd="0" parTransId="{1E3265BE-2B0C-4853-809B-E2BF8D8A1DD6}" sibTransId="{CE13893E-3DFF-4A3E-A7AF-0D1946B32BB4}"/>
    <dgm:cxn modelId="{C73FED80-8D8E-423A-A91D-F581BF8FD754}" type="presOf" srcId="{3F676D2B-2E8F-49D4-9834-6A5AB45EDDB6}" destId="{8444123F-48CF-40B3-BAE5-B3BCBA31BF86}" srcOrd="1" destOrd="0" presId="urn:microsoft.com/office/officeart/2005/8/layout/cycle7"/>
    <dgm:cxn modelId="{C7A3C19D-F976-40E1-B781-506CD1E7C946}" type="presOf" srcId="{4AF18020-0E31-4325-A00F-A5C4F365CB18}" destId="{C5E06F08-FA4F-46CA-8423-88814762DACD}" srcOrd="1" destOrd="0" presId="urn:microsoft.com/office/officeart/2005/8/layout/cycle7"/>
    <dgm:cxn modelId="{BE1031A5-D827-4A39-B677-260F7C882828}" type="presOf" srcId="{2B7AE975-661A-4899-BA47-3D26339E8DD4}" destId="{7E1D3F5F-2CB8-4C10-A862-E06C6060685C}" srcOrd="0" destOrd="0" presId="urn:microsoft.com/office/officeart/2005/8/layout/cycle7"/>
    <dgm:cxn modelId="{C44C89AB-6219-44B2-93B8-BFF3CDA5BC3D}" srcId="{78CE280A-3980-4DB8-BA5A-05BCBBB89EA7}" destId="{94722CE0-6D37-4A95-8331-EB45A31541B5}" srcOrd="1" destOrd="0" parTransId="{B5FB82E0-7CF8-4DD6-9C0B-A7BA16CA22FE}" sibTransId="{4AF18020-0E31-4325-A00F-A5C4F365CB18}"/>
    <dgm:cxn modelId="{D65778AD-B655-4280-BE6B-EF3310B3DED6}" type="presOf" srcId="{4AF18020-0E31-4325-A00F-A5C4F365CB18}" destId="{0AC39B61-AFD9-4096-8FB3-500ECC6894EC}" srcOrd="0" destOrd="0" presId="urn:microsoft.com/office/officeart/2005/8/layout/cycle7"/>
    <dgm:cxn modelId="{B3B98BC5-8986-4693-A407-2F03484AAACF}" type="presOf" srcId="{94722CE0-6D37-4A95-8331-EB45A31541B5}" destId="{8E88C798-8B32-4668-8DD7-3194F6E1147C}" srcOrd="0" destOrd="0" presId="urn:microsoft.com/office/officeart/2005/8/layout/cycle7"/>
    <dgm:cxn modelId="{DA9B1AC8-5A6F-4160-9DD9-D19D1B799BD5}" type="presOf" srcId="{4E2A3CDA-3EC7-40FA-8E3F-CBBF5582BF98}" destId="{F821BE50-E629-4AB9-9DC3-F2364F07BCC3}" srcOrd="0" destOrd="0" presId="urn:microsoft.com/office/officeart/2005/8/layout/cycle7"/>
    <dgm:cxn modelId="{931E9DCD-8558-4F82-97EE-361059749034}" srcId="{78CE280A-3980-4DB8-BA5A-05BCBBB89EA7}" destId="{2B7AE975-661A-4899-BA47-3D26339E8DD4}" srcOrd="2" destOrd="0" parTransId="{64BF8E7C-B0E0-4C82-9434-19E95685EDB6}" sibTransId="{3F676D2B-2E8F-49D4-9834-6A5AB45EDDB6}"/>
    <dgm:cxn modelId="{8827B3D0-3767-49AC-9B88-519DF9600BB9}" type="presOf" srcId="{CE13893E-3DFF-4A3E-A7AF-0D1946B32BB4}" destId="{FC677CE6-F1D6-47FF-A637-C7DFC12A4EDA}" srcOrd="1" destOrd="0" presId="urn:microsoft.com/office/officeart/2005/8/layout/cycle7"/>
    <dgm:cxn modelId="{3CAD175F-6F48-46EA-9BB5-98EB688A09C0}" type="presParOf" srcId="{515A0EF9-E076-4A95-89C5-BB9310621EC9}" destId="{F821BE50-E629-4AB9-9DC3-F2364F07BCC3}" srcOrd="0" destOrd="0" presId="urn:microsoft.com/office/officeart/2005/8/layout/cycle7"/>
    <dgm:cxn modelId="{0CA236D7-EF14-4013-BDE0-0DE541E82724}" type="presParOf" srcId="{515A0EF9-E076-4A95-89C5-BB9310621EC9}" destId="{5403BEAA-DA3C-45AF-825B-5E459342DD81}" srcOrd="1" destOrd="0" presId="urn:microsoft.com/office/officeart/2005/8/layout/cycle7"/>
    <dgm:cxn modelId="{AFE007F7-9454-4674-8968-668393B2A257}" type="presParOf" srcId="{5403BEAA-DA3C-45AF-825B-5E459342DD81}" destId="{FC677CE6-F1D6-47FF-A637-C7DFC12A4EDA}" srcOrd="0" destOrd="0" presId="urn:microsoft.com/office/officeart/2005/8/layout/cycle7"/>
    <dgm:cxn modelId="{80416CCB-AF10-439B-85AC-6B1F169B5E18}" type="presParOf" srcId="{515A0EF9-E076-4A95-89C5-BB9310621EC9}" destId="{8E88C798-8B32-4668-8DD7-3194F6E1147C}" srcOrd="2" destOrd="0" presId="urn:microsoft.com/office/officeart/2005/8/layout/cycle7"/>
    <dgm:cxn modelId="{5D8E7735-806C-4A9E-98C2-CF07A07F6228}" type="presParOf" srcId="{515A0EF9-E076-4A95-89C5-BB9310621EC9}" destId="{0AC39B61-AFD9-4096-8FB3-500ECC6894EC}" srcOrd="3" destOrd="0" presId="urn:microsoft.com/office/officeart/2005/8/layout/cycle7"/>
    <dgm:cxn modelId="{9F69CCBE-69AD-422B-B4EF-5541D3AE489C}" type="presParOf" srcId="{0AC39B61-AFD9-4096-8FB3-500ECC6894EC}" destId="{C5E06F08-FA4F-46CA-8423-88814762DACD}" srcOrd="0" destOrd="0" presId="urn:microsoft.com/office/officeart/2005/8/layout/cycle7"/>
    <dgm:cxn modelId="{501E4EAF-628B-4309-8176-EF0F4B1D06D7}" type="presParOf" srcId="{515A0EF9-E076-4A95-89C5-BB9310621EC9}" destId="{7E1D3F5F-2CB8-4C10-A862-E06C6060685C}" srcOrd="4" destOrd="0" presId="urn:microsoft.com/office/officeart/2005/8/layout/cycle7"/>
    <dgm:cxn modelId="{A78D9CF6-1983-4B48-9911-AE0647D23947}" type="presParOf" srcId="{515A0EF9-E076-4A95-89C5-BB9310621EC9}" destId="{25A386D6-3936-4BFD-86D2-10E2853CD4C6}" srcOrd="5" destOrd="0" presId="urn:microsoft.com/office/officeart/2005/8/layout/cycle7"/>
    <dgm:cxn modelId="{327F3FF4-1E35-401F-ACEF-9017D359CE46}" type="presParOf" srcId="{25A386D6-3936-4BFD-86D2-10E2853CD4C6}" destId="{8444123F-48CF-40B3-BAE5-B3BCBA31BF86}"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CE280A-3980-4DB8-BA5A-05BCBBB89EA7}" type="doc">
      <dgm:prSet loTypeId="urn:microsoft.com/office/officeart/2005/8/layout/cycle7" loCatId="cycle" qsTypeId="urn:microsoft.com/office/officeart/2005/8/quickstyle/simple1" qsCatId="simple" csTypeId="urn:microsoft.com/office/officeart/2005/8/colors/colorful5" csCatId="colorful" phldr="1"/>
      <dgm:spPr/>
      <dgm:t>
        <a:bodyPr/>
        <a:lstStyle/>
        <a:p>
          <a:endParaRPr lang="de-DE"/>
        </a:p>
      </dgm:t>
    </dgm:pt>
    <dgm:pt modelId="{4E2A3CDA-3EC7-40FA-8E3F-CBBF5582BF98}">
      <dgm:prSet phldrT="[Text]"/>
      <dgm:spPr>
        <a:solidFill>
          <a:schemeClr val="bg1">
            <a:lumMod val="65000"/>
          </a:schemeClr>
        </a:solidFill>
      </dgm:spPr>
      <dgm:t>
        <a:bodyPr/>
        <a:lstStyle/>
        <a:p>
          <a:r>
            <a:rPr lang="de-DE" dirty="0" err="1"/>
            <a:t>Structure</a:t>
          </a:r>
          <a:endParaRPr lang="de-DE" dirty="0"/>
        </a:p>
      </dgm:t>
    </dgm:pt>
    <dgm:pt modelId="{1E3265BE-2B0C-4853-809B-E2BF8D8A1DD6}" type="parTrans" cxnId="{5FBBFA5A-A392-450D-9F27-41459EDEDF3A}">
      <dgm:prSet/>
      <dgm:spPr/>
      <dgm:t>
        <a:bodyPr/>
        <a:lstStyle/>
        <a:p>
          <a:endParaRPr lang="de-DE"/>
        </a:p>
      </dgm:t>
    </dgm:pt>
    <dgm:pt modelId="{CE13893E-3DFF-4A3E-A7AF-0D1946B32BB4}" type="sibTrans" cxnId="{5FBBFA5A-A392-450D-9F27-41459EDEDF3A}">
      <dgm:prSet/>
      <dgm:spPr/>
      <dgm:t>
        <a:bodyPr/>
        <a:lstStyle/>
        <a:p>
          <a:endParaRPr lang="de-DE"/>
        </a:p>
      </dgm:t>
    </dgm:pt>
    <dgm:pt modelId="{94722CE0-6D37-4A95-8331-EB45A31541B5}">
      <dgm:prSet phldrT="[Text]"/>
      <dgm:spPr>
        <a:solidFill>
          <a:schemeClr val="bg1">
            <a:lumMod val="65000"/>
          </a:schemeClr>
        </a:solidFill>
      </dgm:spPr>
      <dgm:t>
        <a:bodyPr/>
        <a:lstStyle/>
        <a:p>
          <a:r>
            <a:rPr lang="de-DE" dirty="0"/>
            <a:t>People</a:t>
          </a:r>
        </a:p>
      </dgm:t>
    </dgm:pt>
    <dgm:pt modelId="{B5FB82E0-7CF8-4DD6-9C0B-A7BA16CA22FE}" type="parTrans" cxnId="{C44C89AB-6219-44B2-93B8-BFF3CDA5BC3D}">
      <dgm:prSet/>
      <dgm:spPr/>
      <dgm:t>
        <a:bodyPr/>
        <a:lstStyle/>
        <a:p>
          <a:endParaRPr lang="de-DE"/>
        </a:p>
      </dgm:t>
    </dgm:pt>
    <dgm:pt modelId="{4AF18020-0E31-4325-A00F-A5C4F365CB18}" type="sibTrans" cxnId="{C44C89AB-6219-44B2-93B8-BFF3CDA5BC3D}">
      <dgm:prSet/>
      <dgm:spPr/>
      <dgm:t>
        <a:bodyPr/>
        <a:lstStyle/>
        <a:p>
          <a:endParaRPr lang="de-DE"/>
        </a:p>
      </dgm:t>
    </dgm:pt>
    <dgm:pt modelId="{2B7AE975-661A-4899-BA47-3D26339E8DD4}">
      <dgm:prSet phldrT="[Text]"/>
      <dgm:spPr/>
      <dgm:t>
        <a:bodyPr/>
        <a:lstStyle/>
        <a:p>
          <a:r>
            <a:rPr lang="de-DE" dirty="0" err="1"/>
            <a:t>Processes</a:t>
          </a:r>
          <a:endParaRPr lang="de-DE" dirty="0"/>
        </a:p>
      </dgm:t>
    </dgm:pt>
    <dgm:pt modelId="{64BF8E7C-B0E0-4C82-9434-19E95685EDB6}" type="parTrans" cxnId="{931E9DCD-8558-4F82-97EE-361059749034}">
      <dgm:prSet/>
      <dgm:spPr/>
      <dgm:t>
        <a:bodyPr/>
        <a:lstStyle/>
        <a:p>
          <a:endParaRPr lang="de-DE"/>
        </a:p>
      </dgm:t>
    </dgm:pt>
    <dgm:pt modelId="{3F676D2B-2E8F-49D4-9834-6A5AB45EDDB6}" type="sibTrans" cxnId="{931E9DCD-8558-4F82-97EE-361059749034}">
      <dgm:prSet/>
      <dgm:spPr/>
      <dgm:t>
        <a:bodyPr/>
        <a:lstStyle/>
        <a:p>
          <a:endParaRPr lang="de-DE"/>
        </a:p>
      </dgm:t>
    </dgm:pt>
    <dgm:pt modelId="{515A0EF9-E076-4A95-89C5-BB9310621EC9}" type="pres">
      <dgm:prSet presAssocID="{78CE280A-3980-4DB8-BA5A-05BCBBB89EA7}" presName="Name0" presStyleCnt="0">
        <dgm:presLayoutVars>
          <dgm:dir/>
          <dgm:resizeHandles val="exact"/>
        </dgm:presLayoutVars>
      </dgm:prSet>
      <dgm:spPr/>
    </dgm:pt>
    <dgm:pt modelId="{F821BE50-E629-4AB9-9DC3-F2364F07BCC3}" type="pres">
      <dgm:prSet presAssocID="{4E2A3CDA-3EC7-40FA-8E3F-CBBF5582BF98}" presName="node" presStyleLbl="node1" presStyleIdx="0" presStyleCnt="3">
        <dgm:presLayoutVars>
          <dgm:bulletEnabled val="1"/>
        </dgm:presLayoutVars>
      </dgm:prSet>
      <dgm:spPr/>
    </dgm:pt>
    <dgm:pt modelId="{5403BEAA-DA3C-45AF-825B-5E459342DD81}" type="pres">
      <dgm:prSet presAssocID="{CE13893E-3DFF-4A3E-A7AF-0D1946B32BB4}" presName="sibTrans" presStyleLbl="sibTrans2D1" presStyleIdx="0" presStyleCnt="3" custScaleX="110529" custScaleY="176945"/>
      <dgm:spPr/>
    </dgm:pt>
    <dgm:pt modelId="{FC677CE6-F1D6-47FF-A637-C7DFC12A4EDA}" type="pres">
      <dgm:prSet presAssocID="{CE13893E-3DFF-4A3E-A7AF-0D1946B32BB4}" presName="connectorText" presStyleLbl="sibTrans2D1" presStyleIdx="0" presStyleCnt="3"/>
      <dgm:spPr/>
    </dgm:pt>
    <dgm:pt modelId="{8E88C798-8B32-4668-8DD7-3194F6E1147C}" type="pres">
      <dgm:prSet presAssocID="{94722CE0-6D37-4A95-8331-EB45A31541B5}" presName="node" presStyleLbl="node1" presStyleIdx="1" presStyleCnt="3">
        <dgm:presLayoutVars>
          <dgm:bulletEnabled val="1"/>
        </dgm:presLayoutVars>
      </dgm:prSet>
      <dgm:spPr/>
    </dgm:pt>
    <dgm:pt modelId="{0AC39B61-AFD9-4096-8FB3-500ECC6894EC}" type="pres">
      <dgm:prSet presAssocID="{4AF18020-0E31-4325-A00F-A5C4F365CB18}" presName="sibTrans" presStyleLbl="sibTrans2D1" presStyleIdx="1" presStyleCnt="3" custScaleX="110529" custScaleY="176945"/>
      <dgm:spPr/>
    </dgm:pt>
    <dgm:pt modelId="{C5E06F08-FA4F-46CA-8423-88814762DACD}" type="pres">
      <dgm:prSet presAssocID="{4AF18020-0E31-4325-A00F-A5C4F365CB18}" presName="connectorText" presStyleLbl="sibTrans2D1" presStyleIdx="1" presStyleCnt="3"/>
      <dgm:spPr/>
    </dgm:pt>
    <dgm:pt modelId="{7E1D3F5F-2CB8-4C10-A862-E06C6060685C}" type="pres">
      <dgm:prSet presAssocID="{2B7AE975-661A-4899-BA47-3D26339E8DD4}" presName="node" presStyleLbl="node1" presStyleIdx="2" presStyleCnt="3">
        <dgm:presLayoutVars>
          <dgm:bulletEnabled val="1"/>
        </dgm:presLayoutVars>
      </dgm:prSet>
      <dgm:spPr/>
    </dgm:pt>
    <dgm:pt modelId="{25A386D6-3936-4BFD-86D2-10E2853CD4C6}" type="pres">
      <dgm:prSet presAssocID="{3F676D2B-2E8F-49D4-9834-6A5AB45EDDB6}" presName="sibTrans" presStyleLbl="sibTrans2D1" presStyleIdx="2" presStyleCnt="3" custScaleX="110529" custScaleY="176945"/>
      <dgm:spPr/>
    </dgm:pt>
    <dgm:pt modelId="{8444123F-48CF-40B3-BAE5-B3BCBA31BF86}" type="pres">
      <dgm:prSet presAssocID="{3F676D2B-2E8F-49D4-9834-6A5AB45EDDB6}" presName="connectorText" presStyleLbl="sibTrans2D1" presStyleIdx="2" presStyleCnt="3"/>
      <dgm:spPr/>
    </dgm:pt>
  </dgm:ptLst>
  <dgm:cxnLst>
    <dgm:cxn modelId="{A16A8F00-70F7-4F37-BC92-3A4565EA9586}" type="presOf" srcId="{CE13893E-3DFF-4A3E-A7AF-0D1946B32BB4}" destId="{5403BEAA-DA3C-45AF-825B-5E459342DD81}" srcOrd="0" destOrd="0" presId="urn:microsoft.com/office/officeart/2005/8/layout/cycle7"/>
    <dgm:cxn modelId="{93277307-6C08-4D89-A0D5-C2317A809138}" type="presOf" srcId="{3F676D2B-2E8F-49D4-9834-6A5AB45EDDB6}" destId="{25A386D6-3936-4BFD-86D2-10E2853CD4C6}" srcOrd="0" destOrd="0" presId="urn:microsoft.com/office/officeart/2005/8/layout/cycle7"/>
    <dgm:cxn modelId="{570F1E6F-F764-4E70-9047-AE290FD0D833}" type="presOf" srcId="{78CE280A-3980-4DB8-BA5A-05BCBBB89EA7}" destId="{515A0EF9-E076-4A95-89C5-BB9310621EC9}" srcOrd="0" destOrd="0" presId="urn:microsoft.com/office/officeart/2005/8/layout/cycle7"/>
    <dgm:cxn modelId="{5FBBFA5A-A392-450D-9F27-41459EDEDF3A}" srcId="{78CE280A-3980-4DB8-BA5A-05BCBBB89EA7}" destId="{4E2A3CDA-3EC7-40FA-8E3F-CBBF5582BF98}" srcOrd="0" destOrd="0" parTransId="{1E3265BE-2B0C-4853-809B-E2BF8D8A1DD6}" sibTransId="{CE13893E-3DFF-4A3E-A7AF-0D1946B32BB4}"/>
    <dgm:cxn modelId="{C73FED80-8D8E-423A-A91D-F581BF8FD754}" type="presOf" srcId="{3F676D2B-2E8F-49D4-9834-6A5AB45EDDB6}" destId="{8444123F-48CF-40B3-BAE5-B3BCBA31BF86}" srcOrd="1" destOrd="0" presId="urn:microsoft.com/office/officeart/2005/8/layout/cycle7"/>
    <dgm:cxn modelId="{C7A3C19D-F976-40E1-B781-506CD1E7C946}" type="presOf" srcId="{4AF18020-0E31-4325-A00F-A5C4F365CB18}" destId="{C5E06F08-FA4F-46CA-8423-88814762DACD}" srcOrd="1" destOrd="0" presId="urn:microsoft.com/office/officeart/2005/8/layout/cycle7"/>
    <dgm:cxn modelId="{BE1031A5-D827-4A39-B677-260F7C882828}" type="presOf" srcId="{2B7AE975-661A-4899-BA47-3D26339E8DD4}" destId="{7E1D3F5F-2CB8-4C10-A862-E06C6060685C}" srcOrd="0" destOrd="0" presId="urn:microsoft.com/office/officeart/2005/8/layout/cycle7"/>
    <dgm:cxn modelId="{C44C89AB-6219-44B2-93B8-BFF3CDA5BC3D}" srcId="{78CE280A-3980-4DB8-BA5A-05BCBBB89EA7}" destId="{94722CE0-6D37-4A95-8331-EB45A31541B5}" srcOrd="1" destOrd="0" parTransId="{B5FB82E0-7CF8-4DD6-9C0B-A7BA16CA22FE}" sibTransId="{4AF18020-0E31-4325-A00F-A5C4F365CB18}"/>
    <dgm:cxn modelId="{D65778AD-B655-4280-BE6B-EF3310B3DED6}" type="presOf" srcId="{4AF18020-0E31-4325-A00F-A5C4F365CB18}" destId="{0AC39B61-AFD9-4096-8FB3-500ECC6894EC}" srcOrd="0" destOrd="0" presId="urn:microsoft.com/office/officeart/2005/8/layout/cycle7"/>
    <dgm:cxn modelId="{B3B98BC5-8986-4693-A407-2F03484AAACF}" type="presOf" srcId="{94722CE0-6D37-4A95-8331-EB45A31541B5}" destId="{8E88C798-8B32-4668-8DD7-3194F6E1147C}" srcOrd="0" destOrd="0" presId="urn:microsoft.com/office/officeart/2005/8/layout/cycle7"/>
    <dgm:cxn modelId="{DA9B1AC8-5A6F-4160-9DD9-D19D1B799BD5}" type="presOf" srcId="{4E2A3CDA-3EC7-40FA-8E3F-CBBF5582BF98}" destId="{F821BE50-E629-4AB9-9DC3-F2364F07BCC3}" srcOrd="0" destOrd="0" presId="urn:microsoft.com/office/officeart/2005/8/layout/cycle7"/>
    <dgm:cxn modelId="{931E9DCD-8558-4F82-97EE-361059749034}" srcId="{78CE280A-3980-4DB8-BA5A-05BCBBB89EA7}" destId="{2B7AE975-661A-4899-BA47-3D26339E8DD4}" srcOrd="2" destOrd="0" parTransId="{64BF8E7C-B0E0-4C82-9434-19E95685EDB6}" sibTransId="{3F676D2B-2E8F-49D4-9834-6A5AB45EDDB6}"/>
    <dgm:cxn modelId="{8827B3D0-3767-49AC-9B88-519DF9600BB9}" type="presOf" srcId="{CE13893E-3DFF-4A3E-A7AF-0D1946B32BB4}" destId="{FC677CE6-F1D6-47FF-A637-C7DFC12A4EDA}" srcOrd="1" destOrd="0" presId="urn:microsoft.com/office/officeart/2005/8/layout/cycle7"/>
    <dgm:cxn modelId="{3CAD175F-6F48-46EA-9BB5-98EB688A09C0}" type="presParOf" srcId="{515A0EF9-E076-4A95-89C5-BB9310621EC9}" destId="{F821BE50-E629-4AB9-9DC3-F2364F07BCC3}" srcOrd="0" destOrd="0" presId="urn:microsoft.com/office/officeart/2005/8/layout/cycle7"/>
    <dgm:cxn modelId="{0CA236D7-EF14-4013-BDE0-0DE541E82724}" type="presParOf" srcId="{515A0EF9-E076-4A95-89C5-BB9310621EC9}" destId="{5403BEAA-DA3C-45AF-825B-5E459342DD81}" srcOrd="1" destOrd="0" presId="urn:microsoft.com/office/officeart/2005/8/layout/cycle7"/>
    <dgm:cxn modelId="{AFE007F7-9454-4674-8968-668393B2A257}" type="presParOf" srcId="{5403BEAA-DA3C-45AF-825B-5E459342DD81}" destId="{FC677CE6-F1D6-47FF-A637-C7DFC12A4EDA}" srcOrd="0" destOrd="0" presId="urn:microsoft.com/office/officeart/2005/8/layout/cycle7"/>
    <dgm:cxn modelId="{80416CCB-AF10-439B-85AC-6B1F169B5E18}" type="presParOf" srcId="{515A0EF9-E076-4A95-89C5-BB9310621EC9}" destId="{8E88C798-8B32-4668-8DD7-3194F6E1147C}" srcOrd="2" destOrd="0" presId="urn:microsoft.com/office/officeart/2005/8/layout/cycle7"/>
    <dgm:cxn modelId="{5D8E7735-806C-4A9E-98C2-CF07A07F6228}" type="presParOf" srcId="{515A0EF9-E076-4A95-89C5-BB9310621EC9}" destId="{0AC39B61-AFD9-4096-8FB3-500ECC6894EC}" srcOrd="3" destOrd="0" presId="urn:microsoft.com/office/officeart/2005/8/layout/cycle7"/>
    <dgm:cxn modelId="{9F69CCBE-69AD-422B-B4EF-5541D3AE489C}" type="presParOf" srcId="{0AC39B61-AFD9-4096-8FB3-500ECC6894EC}" destId="{C5E06F08-FA4F-46CA-8423-88814762DACD}" srcOrd="0" destOrd="0" presId="urn:microsoft.com/office/officeart/2005/8/layout/cycle7"/>
    <dgm:cxn modelId="{501E4EAF-628B-4309-8176-EF0F4B1D06D7}" type="presParOf" srcId="{515A0EF9-E076-4A95-89C5-BB9310621EC9}" destId="{7E1D3F5F-2CB8-4C10-A862-E06C6060685C}" srcOrd="4" destOrd="0" presId="urn:microsoft.com/office/officeart/2005/8/layout/cycle7"/>
    <dgm:cxn modelId="{A78D9CF6-1983-4B48-9911-AE0647D23947}" type="presParOf" srcId="{515A0EF9-E076-4A95-89C5-BB9310621EC9}" destId="{25A386D6-3936-4BFD-86D2-10E2853CD4C6}" srcOrd="5" destOrd="0" presId="urn:microsoft.com/office/officeart/2005/8/layout/cycle7"/>
    <dgm:cxn modelId="{327F3FF4-1E35-401F-ACEF-9017D359CE46}" type="presParOf" srcId="{25A386D6-3936-4BFD-86D2-10E2853CD4C6}" destId="{8444123F-48CF-40B3-BAE5-B3BCBA31BF86}"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41C667-DA51-4445-9063-9309FA8BD5DD}" type="doc">
      <dgm:prSet loTypeId="urn:microsoft.com/office/officeart/2005/8/layout/arrow2" loCatId="process" qsTypeId="urn:microsoft.com/office/officeart/2005/8/quickstyle/simple1" qsCatId="simple" csTypeId="urn:microsoft.com/office/officeart/2005/8/colors/colorful5" csCatId="colorful" phldr="1"/>
      <dgm:spPr/>
    </dgm:pt>
    <dgm:pt modelId="{D39FCE53-9F59-476E-A200-B3F08066C59D}">
      <dgm:prSet phldrT="[Text]" custT="1"/>
      <dgm:spPr/>
      <dgm:t>
        <a:bodyPr/>
        <a:lstStyle/>
        <a:p>
          <a:r>
            <a:rPr lang="de-DE" sz="2000" dirty="0" err="1"/>
            <a:t>Recruitment</a:t>
          </a:r>
          <a:endParaRPr lang="de-DE" sz="2000" dirty="0"/>
        </a:p>
      </dgm:t>
    </dgm:pt>
    <dgm:pt modelId="{85EB1384-EE8F-4CAB-A518-5BC9E03493F6}" type="parTrans" cxnId="{60069532-0EDB-4D9A-9436-7968F691D415}">
      <dgm:prSet/>
      <dgm:spPr/>
      <dgm:t>
        <a:bodyPr/>
        <a:lstStyle/>
        <a:p>
          <a:endParaRPr lang="de-DE"/>
        </a:p>
      </dgm:t>
    </dgm:pt>
    <dgm:pt modelId="{0BBAB034-E890-4511-87FF-BC82C3C68C46}" type="sibTrans" cxnId="{60069532-0EDB-4D9A-9436-7968F691D415}">
      <dgm:prSet/>
      <dgm:spPr/>
      <dgm:t>
        <a:bodyPr/>
        <a:lstStyle/>
        <a:p>
          <a:endParaRPr lang="de-DE"/>
        </a:p>
      </dgm:t>
    </dgm:pt>
    <dgm:pt modelId="{A4115561-3B96-4BC7-95B7-C6C59E7E8B14}">
      <dgm:prSet phldrT="[Text]" custT="1"/>
      <dgm:spPr/>
      <dgm:t>
        <a:bodyPr/>
        <a:lstStyle/>
        <a:p>
          <a:r>
            <a:rPr lang="de-DE" sz="2000" dirty="0" err="1"/>
            <a:t>Onboarding</a:t>
          </a:r>
          <a:endParaRPr lang="de-DE" sz="2000" dirty="0"/>
        </a:p>
      </dgm:t>
    </dgm:pt>
    <dgm:pt modelId="{96293CFE-0B18-4447-91CC-4EABF7D56DC0}" type="parTrans" cxnId="{451DC360-3091-4F8B-AA9F-3786173C899D}">
      <dgm:prSet/>
      <dgm:spPr/>
      <dgm:t>
        <a:bodyPr/>
        <a:lstStyle/>
        <a:p>
          <a:endParaRPr lang="de-DE"/>
        </a:p>
      </dgm:t>
    </dgm:pt>
    <dgm:pt modelId="{25EB3E92-7EA9-4FA0-B54F-DD5CE07E2199}" type="sibTrans" cxnId="{451DC360-3091-4F8B-AA9F-3786173C899D}">
      <dgm:prSet/>
      <dgm:spPr/>
      <dgm:t>
        <a:bodyPr/>
        <a:lstStyle/>
        <a:p>
          <a:endParaRPr lang="de-DE"/>
        </a:p>
      </dgm:t>
    </dgm:pt>
    <dgm:pt modelId="{F466EDB6-C3A7-46D4-BD68-DB0AA29D0E6F}">
      <dgm:prSet phldrT="[Text]" custT="1"/>
      <dgm:spPr/>
      <dgm:t>
        <a:bodyPr/>
        <a:lstStyle/>
        <a:p>
          <a:r>
            <a:rPr lang="de-DE" sz="2000" dirty="0"/>
            <a:t>Public </a:t>
          </a:r>
          <a:r>
            <a:rPr lang="de-DE" sz="2000" dirty="0" err="1"/>
            <a:t>defence</a:t>
          </a:r>
          <a:endParaRPr lang="de-DE" sz="2000" dirty="0"/>
        </a:p>
      </dgm:t>
    </dgm:pt>
    <dgm:pt modelId="{90C64C29-E9EE-4B50-BAA8-D251D19FE768}" type="parTrans" cxnId="{7259C157-21D3-497E-810D-8D1B23B9B1C6}">
      <dgm:prSet/>
      <dgm:spPr/>
      <dgm:t>
        <a:bodyPr/>
        <a:lstStyle/>
        <a:p>
          <a:endParaRPr lang="de-DE"/>
        </a:p>
      </dgm:t>
    </dgm:pt>
    <dgm:pt modelId="{91115523-8EDA-4508-97F8-C49622207AB0}" type="sibTrans" cxnId="{7259C157-21D3-497E-810D-8D1B23B9B1C6}">
      <dgm:prSet/>
      <dgm:spPr/>
      <dgm:t>
        <a:bodyPr/>
        <a:lstStyle/>
        <a:p>
          <a:endParaRPr lang="de-DE"/>
        </a:p>
      </dgm:t>
    </dgm:pt>
    <dgm:pt modelId="{9D027DE5-1757-4209-AC58-28038314FAE8}">
      <dgm:prSet phldrT="[Text]" custT="1"/>
      <dgm:spPr/>
      <dgm:t>
        <a:bodyPr/>
        <a:lstStyle/>
        <a:p>
          <a:r>
            <a:rPr lang="de-DE" sz="2000" dirty="0" err="1"/>
            <a:t>Enrollment</a:t>
          </a:r>
          <a:endParaRPr lang="de-DE" sz="2000" dirty="0"/>
        </a:p>
      </dgm:t>
    </dgm:pt>
    <dgm:pt modelId="{EB59BC9B-8873-4727-9F6F-D25D5E4BC4A4}" type="parTrans" cxnId="{C5044C64-37C8-43C8-9D7C-454232FFD6C2}">
      <dgm:prSet/>
      <dgm:spPr/>
      <dgm:t>
        <a:bodyPr/>
        <a:lstStyle/>
        <a:p>
          <a:endParaRPr lang="de-DE"/>
        </a:p>
      </dgm:t>
    </dgm:pt>
    <dgm:pt modelId="{FE200612-E6F9-4BBC-B3EE-EFD8C652B160}" type="sibTrans" cxnId="{C5044C64-37C8-43C8-9D7C-454232FFD6C2}">
      <dgm:prSet/>
      <dgm:spPr/>
      <dgm:t>
        <a:bodyPr/>
        <a:lstStyle/>
        <a:p>
          <a:endParaRPr lang="de-DE"/>
        </a:p>
      </dgm:t>
    </dgm:pt>
    <dgm:pt modelId="{CBB0AFA1-F3DD-45BD-89D8-BA0F78450567}">
      <dgm:prSet phldrT="[Text]" custT="1"/>
      <dgm:spPr/>
      <dgm:t>
        <a:bodyPr/>
        <a:lstStyle/>
        <a:p>
          <a:r>
            <a:rPr lang="de-DE" sz="2000" dirty="0"/>
            <a:t>Interim </a:t>
          </a:r>
          <a:r>
            <a:rPr lang="de-DE" sz="2000" dirty="0" err="1"/>
            <a:t>quality</a:t>
          </a:r>
          <a:r>
            <a:rPr lang="de-DE" sz="2000" dirty="0"/>
            <a:t> </a:t>
          </a:r>
          <a:r>
            <a:rPr lang="de-DE" sz="2000" dirty="0" err="1"/>
            <a:t>reviews</a:t>
          </a:r>
          <a:endParaRPr lang="de-DE" sz="2000" dirty="0"/>
        </a:p>
      </dgm:t>
    </dgm:pt>
    <dgm:pt modelId="{7D05A03D-5097-48AE-A878-4082F9B83813}" type="parTrans" cxnId="{54212B04-6813-4F8C-883C-FCAC7DC07BD7}">
      <dgm:prSet/>
      <dgm:spPr/>
      <dgm:t>
        <a:bodyPr/>
        <a:lstStyle/>
        <a:p>
          <a:endParaRPr lang="de-DE"/>
        </a:p>
      </dgm:t>
    </dgm:pt>
    <dgm:pt modelId="{6DF55FA4-3A8A-4DCB-A8E3-73AFE96F1707}" type="sibTrans" cxnId="{54212B04-6813-4F8C-883C-FCAC7DC07BD7}">
      <dgm:prSet/>
      <dgm:spPr/>
      <dgm:t>
        <a:bodyPr/>
        <a:lstStyle/>
        <a:p>
          <a:endParaRPr lang="de-DE"/>
        </a:p>
      </dgm:t>
    </dgm:pt>
    <dgm:pt modelId="{3E2CF23E-3B03-4FC0-8976-1C483ACCF7D5}" type="pres">
      <dgm:prSet presAssocID="{D041C667-DA51-4445-9063-9309FA8BD5DD}" presName="arrowDiagram" presStyleCnt="0">
        <dgm:presLayoutVars>
          <dgm:chMax val="5"/>
          <dgm:dir/>
          <dgm:resizeHandles val="exact"/>
        </dgm:presLayoutVars>
      </dgm:prSet>
      <dgm:spPr/>
    </dgm:pt>
    <dgm:pt modelId="{D95CD1CC-79B5-48B1-8C64-4FE3547B4D96}" type="pres">
      <dgm:prSet presAssocID="{D041C667-DA51-4445-9063-9309FA8BD5DD}" presName="arrow" presStyleLbl="bgShp" presStyleIdx="0" presStyleCnt="1" custScaleX="138610"/>
      <dgm:spPr/>
    </dgm:pt>
    <dgm:pt modelId="{34739E9F-4B76-42F0-8DC8-39E29FFDFC43}" type="pres">
      <dgm:prSet presAssocID="{D041C667-DA51-4445-9063-9309FA8BD5DD}" presName="arrowDiagram5" presStyleCnt="0"/>
      <dgm:spPr/>
    </dgm:pt>
    <dgm:pt modelId="{3DB63954-F809-4441-8142-E6318CA8159B}" type="pres">
      <dgm:prSet presAssocID="{D39FCE53-9F59-476E-A200-B3F08066C59D}" presName="bullet5a" presStyleLbl="node1" presStyleIdx="0" presStyleCnt="5" custScaleX="134463" custScaleY="165754" custLinFactX="-400000" custLinFactNeighborX="-425245" custLinFactNeighborY="97665"/>
      <dgm:spPr/>
    </dgm:pt>
    <dgm:pt modelId="{A8235785-D475-4956-BEC1-C64E6CDAE451}" type="pres">
      <dgm:prSet presAssocID="{D39FCE53-9F59-476E-A200-B3F08066C59D}" presName="textBox5a" presStyleLbl="revTx" presStyleIdx="0" presStyleCnt="5" custScaleX="196532" custScaleY="35022" custLinFactX="-53660" custLinFactNeighborX="-100000" custLinFactNeighborY="888">
        <dgm:presLayoutVars>
          <dgm:bulletEnabled val="1"/>
        </dgm:presLayoutVars>
      </dgm:prSet>
      <dgm:spPr/>
    </dgm:pt>
    <dgm:pt modelId="{F46A7966-270E-40A0-99B2-01F27B0A2234}" type="pres">
      <dgm:prSet presAssocID="{9D027DE5-1757-4209-AC58-28038314FAE8}" presName="bullet5b" presStyleLbl="node1" presStyleIdx="1" presStyleCnt="5" custLinFactX="-300000" custLinFactY="100000" custLinFactNeighborX="-353336" custLinFactNeighborY="131237"/>
      <dgm:spPr/>
    </dgm:pt>
    <dgm:pt modelId="{034FF163-DCBA-41E5-BC31-530748C5B850}" type="pres">
      <dgm:prSet presAssocID="{9D027DE5-1757-4209-AC58-28038314FAE8}" presName="textBox5b" presStyleLbl="revTx" presStyleIdx="1" presStyleCnt="5" custScaleX="187372" custScaleY="21287" custLinFactX="-5867" custLinFactNeighborX="-100000" custLinFactNeighborY="-1514">
        <dgm:presLayoutVars>
          <dgm:bulletEnabled val="1"/>
        </dgm:presLayoutVars>
      </dgm:prSet>
      <dgm:spPr/>
    </dgm:pt>
    <dgm:pt modelId="{1DA48696-D49B-4BB7-98AE-CE1F37D5CAC9}" type="pres">
      <dgm:prSet presAssocID="{A4115561-3B96-4BC7-95B7-C6C59E7E8B14}" presName="bullet5c" presStyleLbl="node1" presStyleIdx="2" presStyleCnt="5" custLinFactX="-300000" custLinFactY="100000" custLinFactNeighborX="-349670" custLinFactNeighborY="147758"/>
      <dgm:spPr/>
    </dgm:pt>
    <dgm:pt modelId="{5DCABBDE-0AB8-41B4-B3A7-0FA3D403DE6A}" type="pres">
      <dgm:prSet presAssocID="{A4115561-3B96-4BC7-95B7-C6C59E7E8B14}" presName="textBox5c" presStyleLbl="revTx" presStyleIdx="2" presStyleCnt="5" custScaleX="158633" custScaleY="29277" custLinFactX="-22551" custLinFactNeighborX="-100000" custLinFactNeighborY="-3386">
        <dgm:presLayoutVars>
          <dgm:bulletEnabled val="1"/>
        </dgm:presLayoutVars>
      </dgm:prSet>
      <dgm:spPr/>
    </dgm:pt>
    <dgm:pt modelId="{56B195A2-EE18-4A24-9F3C-AED692FAC074}" type="pres">
      <dgm:prSet presAssocID="{CBB0AFA1-F3DD-45BD-89D8-BA0F78450567}" presName="bullet5d" presStyleLbl="node1" presStyleIdx="3" presStyleCnt="5" custLinFactX="-200000" custLinFactY="64104" custLinFactNeighborX="-279523" custLinFactNeighborY="100000"/>
      <dgm:spPr>
        <a:blipFill rotWithShape="0">
          <a:blip xmlns:r="http://schemas.openxmlformats.org/officeDocument/2006/relationships" r:embed="rId1"/>
          <a:stretch>
            <a:fillRect/>
          </a:stretch>
        </a:blipFill>
      </dgm:spPr>
    </dgm:pt>
    <dgm:pt modelId="{2709746B-357F-4BD0-B543-B0726F4138C1}" type="pres">
      <dgm:prSet presAssocID="{CBB0AFA1-F3DD-45BD-89D8-BA0F78450567}" presName="textBox5d" presStyleLbl="revTx" presStyleIdx="3" presStyleCnt="5" custScaleX="249921" custScaleY="58405" custLinFactNeighborX="-57479" custLinFactNeighborY="5967">
        <dgm:presLayoutVars>
          <dgm:bulletEnabled val="1"/>
        </dgm:presLayoutVars>
      </dgm:prSet>
      <dgm:spPr/>
    </dgm:pt>
    <dgm:pt modelId="{FDF40917-5BA0-49C9-9CFE-F032F0616D2C}" type="pres">
      <dgm:prSet presAssocID="{F466EDB6-C3A7-46D4-BD68-DB0AA29D0E6F}" presName="bullet5e" presStyleLbl="node1" presStyleIdx="4" presStyleCnt="5"/>
      <dgm:spPr/>
    </dgm:pt>
    <dgm:pt modelId="{E643BF91-DF00-4D61-9B32-0B889DC026DA}" type="pres">
      <dgm:prSet presAssocID="{F466EDB6-C3A7-46D4-BD68-DB0AA29D0E6F}" presName="textBox5e" presStyleLbl="revTx" presStyleIdx="4" presStyleCnt="5">
        <dgm:presLayoutVars>
          <dgm:bulletEnabled val="1"/>
        </dgm:presLayoutVars>
      </dgm:prSet>
      <dgm:spPr/>
    </dgm:pt>
  </dgm:ptLst>
  <dgm:cxnLst>
    <dgm:cxn modelId="{54212B04-6813-4F8C-883C-FCAC7DC07BD7}" srcId="{D041C667-DA51-4445-9063-9309FA8BD5DD}" destId="{CBB0AFA1-F3DD-45BD-89D8-BA0F78450567}" srcOrd="3" destOrd="0" parTransId="{7D05A03D-5097-48AE-A878-4082F9B83813}" sibTransId="{6DF55FA4-3A8A-4DCB-A8E3-73AFE96F1707}"/>
    <dgm:cxn modelId="{60069532-0EDB-4D9A-9436-7968F691D415}" srcId="{D041C667-DA51-4445-9063-9309FA8BD5DD}" destId="{D39FCE53-9F59-476E-A200-B3F08066C59D}" srcOrd="0" destOrd="0" parTransId="{85EB1384-EE8F-4CAB-A518-5BC9E03493F6}" sibTransId="{0BBAB034-E890-4511-87FF-BC82C3C68C46}"/>
    <dgm:cxn modelId="{451DC360-3091-4F8B-AA9F-3786173C899D}" srcId="{D041C667-DA51-4445-9063-9309FA8BD5DD}" destId="{A4115561-3B96-4BC7-95B7-C6C59E7E8B14}" srcOrd="2" destOrd="0" parTransId="{96293CFE-0B18-4447-91CC-4EABF7D56DC0}" sibTransId="{25EB3E92-7EA9-4FA0-B54F-DD5CE07E2199}"/>
    <dgm:cxn modelId="{C5044C64-37C8-43C8-9D7C-454232FFD6C2}" srcId="{D041C667-DA51-4445-9063-9309FA8BD5DD}" destId="{9D027DE5-1757-4209-AC58-28038314FAE8}" srcOrd="1" destOrd="0" parTransId="{EB59BC9B-8873-4727-9F6F-D25D5E4BC4A4}" sibTransId="{FE200612-E6F9-4BBC-B3EE-EFD8C652B160}"/>
    <dgm:cxn modelId="{02FFF652-B91F-4B36-AF7E-29B535502DEA}" type="presOf" srcId="{CBB0AFA1-F3DD-45BD-89D8-BA0F78450567}" destId="{2709746B-357F-4BD0-B543-B0726F4138C1}" srcOrd="0" destOrd="0" presId="urn:microsoft.com/office/officeart/2005/8/layout/arrow2"/>
    <dgm:cxn modelId="{4724CA53-8065-41C2-B1E0-642089225609}" type="presOf" srcId="{A4115561-3B96-4BC7-95B7-C6C59E7E8B14}" destId="{5DCABBDE-0AB8-41B4-B3A7-0FA3D403DE6A}" srcOrd="0" destOrd="0" presId="urn:microsoft.com/office/officeart/2005/8/layout/arrow2"/>
    <dgm:cxn modelId="{15096B76-4876-4EBA-AB2D-BCB868E83F39}" type="presOf" srcId="{D39FCE53-9F59-476E-A200-B3F08066C59D}" destId="{A8235785-D475-4956-BEC1-C64E6CDAE451}" srcOrd="0" destOrd="0" presId="urn:microsoft.com/office/officeart/2005/8/layout/arrow2"/>
    <dgm:cxn modelId="{7259C157-21D3-497E-810D-8D1B23B9B1C6}" srcId="{D041C667-DA51-4445-9063-9309FA8BD5DD}" destId="{F466EDB6-C3A7-46D4-BD68-DB0AA29D0E6F}" srcOrd="4" destOrd="0" parTransId="{90C64C29-E9EE-4B50-BAA8-D251D19FE768}" sibTransId="{91115523-8EDA-4508-97F8-C49622207AB0}"/>
    <dgm:cxn modelId="{515ED794-EEC8-4867-B752-9B2326F29345}" type="presOf" srcId="{F466EDB6-C3A7-46D4-BD68-DB0AA29D0E6F}" destId="{E643BF91-DF00-4D61-9B32-0B889DC026DA}" srcOrd="0" destOrd="0" presId="urn:microsoft.com/office/officeart/2005/8/layout/arrow2"/>
    <dgm:cxn modelId="{FA1BFA97-4BF4-4241-8DA4-A26CD48D358C}" type="presOf" srcId="{9D027DE5-1757-4209-AC58-28038314FAE8}" destId="{034FF163-DCBA-41E5-BC31-530748C5B850}" srcOrd="0" destOrd="0" presId="urn:microsoft.com/office/officeart/2005/8/layout/arrow2"/>
    <dgm:cxn modelId="{983D58B2-9766-4116-AC92-E720039AFEA0}" type="presOf" srcId="{D041C667-DA51-4445-9063-9309FA8BD5DD}" destId="{3E2CF23E-3B03-4FC0-8976-1C483ACCF7D5}" srcOrd="0" destOrd="0" presId="urn:microsoft.com/office/officeart/2005/8/layout/arrow2"/>
    <dgm:cxn modelId="{14090ABB-A429-48CB-8DB9-B11FD55F7238}" type="presParOf" srcId="{3E2CF23E-3B03-4FC0-8976-1C483ACCF7D5}" destId="{D95CD1CC-79B5-48B1-8C64-4FE3547B4D96}" srcOrd="0" destOrd="0" presId="urn:microsoft.com/office/officeart/2005/8/layout/arrow2"/>
    <dgm:cxn modelId="{C893CF46-C57E-452E-8CF7-4EC02B5E5615}" type="presParOf" srcId="{3E2CF23E-3B03-4FC0-8976-1C483ACCF7D5}" destId="{34739E9F-4B76-42F0-8DC8-39E29FFDFC43}" srcOrd="1" destOrd="0" presId="urn:microsoft.com/office/officeart/2005/8/layout/arrow2"/>
    <dgm:cxn modelId="{C0AA8742-90BF-48FF-B02E-83C64184AC51}" type="presParOf" srcId="{34739E9F-4B76-42F0-8DC8-39E29FFDFC43}" destId="{3DB63954-F809-4441-8142-E6318CA8159B}" srcOrd="0" destOrd="0" presId="urn:microsoft.com/office/officeart/2005/8/layout/arrow2"/>
    <dgm:cxn modelId="{F40AA735-5E49-467E-A811-0B82DD301C85}" type="presParOf" srcId="{34739E9F-4B76-42F0-8DC8-39E29FFDFC43}" destId="{A8235785-D475-4956-BEC1-C64E6CDAE451}" srcOrd="1" destOrd="0" presId="urn:microsoft.com/office/officeart/2005/8/layout/arrow2"/>
    <dgm:cxn modelId="{B2733D42-2531-4E5A-8320-724F33A25D76}" type="presParOf" srcId="{34739E9F-4B76-42F0-8DC8-39E29FFDFC43}" destId="{F46A7966-270E-40A0-99B2-01F27B0A2234}" srcOrd="2" destOrd="0" presId="urn:microsoft.com/office/officeart/2005/8/layout/arrow2"/>
    <dgm:cxn modelId="{A2BDDD57-0E39-419B-87D5-BCEA656EB966}" type="presParOf" srcId="{34739E9F-4B76-42F0-8DC8-39E29FFDFC43}" destId="{034FF163-DCBA-41E5-BC31-530748C5B850}" srcOrd="3" destOrd="0" presId="urn:microsoft.com/office/officeart/2005/8/layout/arrow2"/>
    <dgm:cxn modelId="{35BDC9B6-E9E6-4C84-B4E0-0D607697F7ED}" type="presParOf" srcId="{34739E9F-4B76-42F0-8DC8-39E29FFDFC43}" destId="{1DA48696-D49B-4BB7-98AE-CE1F37D5CAC9}" srcOrd="4" destOrd="0" presId="urn:microsoft.com/office/officeart/2005/8/layout/arrow2"/>
    <dgm:cxn modelId="{BC07851B-5C08-45C2-8007-1F4498D990FD}" type="presParOf" srcId="{34739E9F-4B76-42F0-8DC8-39E29FFDFC43}" destId="{5DCABBDE-0AB8-41B4-B3A7-0FA3D403DE6A}" srcOrd="5" destOrd="0" presId="urn:microsoft.com/office/officeart/2005/8/layout/arrow2"/>
    <dgm:cxn modelId="{E9565DEA-54FA-4039-B384-07BDFF005608}" type="presParOf" srcId="{34739E9F-4B76-42F0-8DC8-39E29FFDFC43}" destId="{56B195A2-EE18-4A24-9F3C-AED692FAC074}" srcOrd="6" destOrd="0" presId="urn:microsoft.com/office/officeart/2005/8/layout/arrow2"/>
    <dgm:cxn modelId="{56C79F21-9B56-48BC-B1C8-88EC091C780A}" type="presParOf" srcId="{34739E9F-4B76-42F0-8DC8-39E29FFDFC43}" destId="{2709746B-357F-4BD0-B543-B0726F4138C1}" srcOrd="7" destOrd="0" presId="urn:microsoft.com/office/officeart/2005/8/layout/arrow2"/>
    <dgm:cxn modelId="{01D78B1C-7C97-448A-89E6-90A30F3D136D}" type="presParOf" srcId="{34739E9F-4B76-42F0-8DC8-39E29FFDFC43}" destId="{FDF40917-5BA0-49C9-9CFE-F032F0616D2C}" srcOrd="8" destOrd="0" presId="urn:microsoft.com/office/officeart/2005/8/layout/arrow2"/>
    <dgm:cxn modelId="{D2FE0AEA-08DE-4CBA-8D48-DFE37B1B82EA}" type="presParOf" srcId="{34739E9F-4B76-42F0-8DC8-39E29FFDFC43}" destId="{E643BF91-DF00-4D61-9B32-0B889DC026DA}" srcOrd="9" destOrd="0" presId="urn:microsoft.com/office/officeart/2005/8/layout/arrow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CE280A-3980-4DB8-BA5A-05BCBBB89EA7}" type="doc">
      <dgm:prSet loTypeId="urn:microsoft.com/office/officeart/2005/8/layout/cycle7" loCatId="cycle" qsTypeId="urn:microsoft.com/office/officeart/2005/8/quickstyle/simple1" qsCatId="simple" csTypeId="urn:microsoft.com/office/officeart/2005/8/colors/colorful5" csCatId="colorful" phldr="1"/>
      <dgm:spPr/>
      <dgm:t>
        <a:bodyPr/>
        <a:lstStyle/>
        <a:p>
          <a:endParaRPr lang="de-DE"/>
        </a:p>
      </dgm:t>
    </dgm:pt>
    <dgm:pt modelId="{4E2A3CDA-3EC7-40FA-8E3F-CBBF5582BF98}">
      <dgm:prSet phldrT="[Text]"/>
      <dgm:spPr>
        <a:solidFill>
          <a:schemeClr val="bg1">
            <a:lumMod val="65000"/>
          </a:schemeClr>
        </a:solidFill>
      </dgm:spPr>
      <dgm:t>
        <a:bodyPr/>
        <a:lstStyle/>
        <a:p>
          <a:r>
            <a:rPr lang="de-DE" dirty="0" err="1"/>
            <a:t>Structure</a:t>
          </a:r>
          <a:endParaRPr lang="de-DE" dirty="0"/>
        </a:p>
      </dgm:t>
    </dgm:pt>
    <dgm:pt modelId="{1E3265BE-2B0C-4853-809B-E2BF8D8A1DD6}" type="parTrans" cxnId="{5FBBFA5A-A392-450D-9F27-41459EDEDF3A}">
      <dgm:prSet/>
      <dgm:spPr/>
      <dgm:t>
        <a:bodyPr/>
        <a:lstStyle/>
        <a:p>
          <a:endParaRPr lang="de-DE"/>
        </a:p>
      </dgm:t>
    </dgm:pt>
    <dgm:pt modelId="{CE13893E-3DFF-4A3E-A7AF-0D1946B32BB4}" type="sibTrans" cxnId="{5FBBFA5A-A392-450D-9F27-41459EDEDF3A}">
      <dgm:prSet/>
      <dgm:spPr/>
      <dgm:t>
        <a:bodyPr/>
        <a:lstStyle/>
        <a:p>
          <a:endParaRPr lang="de-DE"/>
        </a:p>
      </dgm:t>
    </dgm:pt>
    <dgm:pt modelId="{94722CE0-6D37-4A95-8331-EB45A31541B5}">
      <dgm:prSet phldrT="[Text]"/>
      <dgm:spPr/>
      <dgm:t>
        <a:bodyPr/>
        <a:lstStyle/>
        <a:p>
          <a:r>
            <a:rPr lang="de-DE" dirty="0"/>
            <a:t>People</a:t>
          </a:r>
        </a:p>
      </dgm:t>
    </dgm:pt>
    <dgm:pt modelId="{B5FB82E0-7CF8-4DD6-9C0B-A7BA16CA22FE}" type="parTrans" cxnId="{C44C89AB-6219-44B2-93B8-BFF3CDA5BC3D}">
      <dgm:prSet/>
      <dgm:spPr/>
      <dgm:t>
        <a:bodyPr/>
        <a:lstStyle/>
        <a:p>
          <a:endParaRPr lang="de-DE"/>
        </a:p>
      </dgm:t>
    </dgm:pt>
    <dgm:pt modelId="{4AF18020-0E31-4325-A00F-A5C4F365CB18}" type="sibTrans" cxnId="{C44C89AB-6219-44B2-93B8-BFF3CDA5BC3D}">
      <dgm:prSet/>
      <dgm:spPr/>
      <dgm:t>
        <a:bodyPr/>
        <a:lstStyle/>
        <a:p>
          <a:endParaRPr lang="de-DE"/>
        </a:p>
      </dgm:t>
    </dgm:pt>
    <dgm:pt modelId="{2B7AE975-661A-4899-BA47-3D26339E8DD4}">
      <dgm:prSet phldrT="[Text]"/>
      <dgm:spPr>
        <a:solidFill>
          <a:schemeClr val="bg1">
            <a:lumMod val="65000"/>
          </a:schemeClr>
        </a:solidFill>
      </dgm:spPr>
      <dgm:t>
        <a:bodyPr/>
        <a:lstStyle/>
        <a:p>
          <a:r>
            <a:rPr lang="de-DE" dirty="0" err="1"/>
            <a:t>Processes</a:t>
          </a:r>
          <a:endParaRPr lang="de-DE" dirty="0"/>
        </a:p>
      </dgm:t>
    </dgm:pt>
    <dgm:pt modelId="{64BF8E7C-B0E0-4C82-9434-19E95685EDB6}" type="parTrans" cxnId="{931E9DCD-8558-4F82-97EE-361059749034}">
      <dgm:prSet/>
      <dgm:spPr/>
      <dgm:t>
        <a:bodyPr/>
        <a:lstStyle/>
        <a:p>
          <a:endParaRPr lang="de-DE"/>
        </a:p>
      </dgm:t>
    </dgm:pt>
    <dgm:pt modelId="{3F676D2B-2E8F-49D4-9834-6A5AB45EDDB6}" type="sibTrans" cxnId="{931E9DCD-8558-4F82-97EE-361059749034}">
      <dgm:prSet/>
      <dgm:spPr/>
      <dgm:t>
        <a:bodyPr/>
        <a:lstStyle/>
        <a:p>
          <a:endParaRPr lang="de-DE"/>
        </a:p>
      </dgm:t>
    </dgm:pt>
    <dgm:pt modelId="{515A0EF9-E076-4A95-89C5-BB9310621EC9}" type="pres">
      <dgm:prSet presAssocID="{78CE280A-3980-4DB8-BA5A-05BCBBB89EA7}" presName="Name0" presStyleCnt="0">
        <dgm:presLayoutVars>
          <dgm:dir/>
          <dgm:resizeHandles val="exact"/>
        </dgm:presLayoutVars>
      </dgm:prSet>
      <dgm:spPr/>
    </dgm:pt>
    <dgm:pt modelId="{F821BE50-E629-4AB9-9DC3-F2364F07BCC3}" type="pres">
      <dgm:prSet presAssocID="{4E2A3CDA-3EC7-40FA-8E3F-CBBF5582BF98}" presName="node" presStyleLbl="node1" presStyleIdx="0" presStyleCnt="3">
        <dgm:presLayoutVars>
          <dgm:bulletEnabled val="1"/>
        </dgm:presLayoutVars>
      </dgm:prSet>
      <dgm:spPr/>
    </dgm:pt>
    <dgm:pt modelId="{5403BEAA-DA3C-45AF-825B-5E459342DD81}" type="pres">
      <dgm:prSet presAssocID="{CE13893E-3DFF-4A3E-A7AF-0D1946B32BB4}" presName="sibTrans" presStyleLbl="sibTrans2D1" presStyleIdx="0" presStyleCnt="3" custScaleX="110529" custScaleY="176945"/>
      <dgm:spPr/>
    </dgm:pt>
    <dgm:pt modelId="{FC677CE6-F1D6-47FF-A637-C7DFC12A4EDA}" type="pres">
      <dgm:prSet presAssocID="{CE13893E-3DFF-4A3E-A7AF-0D1946B32BB4}" presName="connectorText" presStyleLbl="sibTrans2D1" presStyleIdx="0" presStyleCnt="3"/>
      <dgm:spPr/>
    </dgm:pt>
    <dgm:pt modelId="{8E88C798-8B32-4668-8DD7-3194F6E1147C}" type="pres">
      <dgm:prSet presAssocID="{94722CE0-6D37-4A95-8331-EB45A31541B5}" presName="node" presStyleLbl="node1" presStyleIdx="1" presStyleCnt="3">
        <dgm:presLayoutVars>
          <dgm:bulletEnabled val="1"/>
        </dgm:presLayoutVars>
      </dgm:prSet>
      <dgm:spPr/>
    </dgm:pt>
    <dgm:pt modelId="{0AC39B61-AFD9-4096-8FB3-500ECC6894EC}" type="pres">
      <dgm:prSet presAssocID="{4AF18020-0E31-4325-A00F-A5C4F365CB18}" presName="sibTrans" presStyleLbl="sibTrans2D1" presStyleIdx="1" presStyleCnt="3" custScaleX="110529" custScaleY="176945"/>
      <dgm:spPr/>
    </dgm:pt>
    <dgm:pt modelId="{C5E06F08-FA4F-46CA-8423-88814762DACD}" type="pres">
      <dgm:prSet presAssocID="{4AF18020-0E31-4325-A00F-A5C4F365CB18}" presName="connectorText" presStyleLbl="sibTrans2D1" presStyleIdx="1" presStyleCnt="3"/>
      <dgm:spPr/>
    </dgm:pt>
    <dgm:pt modelId="{7E1D3F5F-2CB8-4C10-A862-E06C6060685C}" type="pres">
      <dgm:prSet presAssocID="{2B7AE975-661A-4899-BA47-3D26339E8DD4}" presName="node" presStyleLbl="node1" presStyleIdx="2" presStyleCnt="3">
        <dgm:presLayoutVars>
          <dgm:bulletEnabled val="1"/>
        </dgm:presLayoutVars>
      </dgm:prSet>
      <dgm:spPr/>
    </dgm:pt>
    <dgm:pt modelId="{25A386D6-3936-4BFD-86D2-10E2853CD4C6}" type="pres">
      <dgm:prSet presAssocID="{3F676D2B-2E8F-49D4-9834-6A5AB45EDDB6}" presName="sibTrans" presStyleLbl="sibTrans2D1" presStyleIdx="2" presStyleCnt="3" custScaleX="110529" custScaleY="176945"/>
      <dgm:spPr/>
    </dgm:pt>
    <dgm:pt modelId="{8444123F-48CF-40B3-BAE5-B3BCBA31BF86}" type="pres">
      <dgm:prSet presAssocID="{3F676D2B-2E8F-49D4-9834-6A5AB45EDDB6}" presName="connectorText" presStyleLbl="sibTrans2D1" presStyleIdx="2" presStyleCnt="3"/>
      <dgm:spPr/>
    </dgm:pt>
  </dgm:ptLst>
  <dgm:cxnLst>
    <dgm:cxn modelId="{A16A8F00-70F7-4F37-BC92-3A4565EA9586}" type="presOf" srcId="{CE13893E-3DFF-4A3E-A7AF-0D1946B32BB4}" destId="{5403BEAA-DA3C-45AF-825B-5E459342DD81}" srcOrd="0" destOrd="0" presId="urn:microsoft.com/office/officeart/2005/8/layout/cycle7"/>
    <dgm:cxn modelId="{93277307-6C08-4D89-A0D5-C2317A809138}" type="presOf" srcId="{3F676D2B-2E8F-49D4-9834-6A5AB45EDDB6}" destId="{25A386D6-3936-4BFD-86D2-10E2853CD4C6}" srcOrd="0" destOrd="0" presId="urn:microsoft.com/office/officeart/2005/8/layout/cycle7"/>
    <dgm:cxn modelId="{570F1E6F-F764-4E70-9047-AE290FD0D833}" type="presOf" srcId="{78CE280A-3980-4DB8-BA5A-05BCBBB89EA7}" destId="{515A0EF9-E076-4A95-89C5-BB9310621EC9}" srcOrd="0" destOrd="0" presId="urn:microsoft.com/office/officeart/2005/8/layout/cycle7"/>
    <dgm:cxn modelId="{5FBBFA5A-A392-450D-9F27-41459EDEDF3A}" srcId="{78CE280A-3980-4DB8-BA5A-05BCBBB89EA7}" destId="{4E2A3CDA-3EC7-40FA-8E3F-CBBF5582BF98}" srcOrd="0" destOrd="0" parTransId="{1E3265BE-2B0C-4853-809B-E2BF8D8A1DD6}" sibTransId="{CE13893E-3DFF-4A3E-A7AF-0D1946B32BB4}"/>
    <dgm:cxn modelId="{C73FED80-8D8E-423A-A91D-F581BF8FD754}" type="presOf" srcId="{3F676D2B-2E8F-49D4-9834-6A5AB45EDDB6}" destId="{8444123F-48CF-40B3-BAE5-B3BCBA31BF86}" srcOrd="1" destOrd="0" presId="urn:microsoft.com/office/officeart/2005/8/layout/cycle7"/>
    <dgm:cxn modelId="{C7A3C19D-F976-40E1-B781-506CD1E7C946}" type="presOf" srcId="{4AF18020-0E31-4325-A00F-A5C4F365CB18}" destId="{C5E06F08-FA4F-46CA-8423-88814762DACD}" srcOrd="1" destOrd="0" presId="urn:microsoft.com/office/officeart/2005/8/layout/cycle7"/>
    <dgm:cxn modelId="{BE1031A5-D827-4A39-B677-260F7C882828}" type="presOf" srcId="{2B7AE975-661A-4899-BA47-3D26339E8DD4}" destId="{7E1D3F5F-2CB8-4C10-A862-E06C6060685C}" srcOrd="0" destOrd="0" presId="urn:microsoft.com/office/officeart/2005/8/layout/cycle7"/>
    <dgm:cxn modelId="{C44C89AB-6219-44B2-93B8-BFF3CDA5BC3D}" srcId="{78CE280A-3980-4DB8-BA5A-05BCBBB89EA7}" destId="{94722CE0-6D37-4A95-8331-EB45A31541B5}" srcOrd="1" destOrd="0" parTransId="{B5FB82E0-7CF8-4DD6-9C0B-A7BA16CA22FE}" sibTransId="{4AF18020-0E31-4325-A00F-A5C4F365CB18}"/>
    <dgm:cxn modelId="{D65778AD-B655-4280-BE6B-EF3310B3DED6}" type="presOf" srcId="{4AF18020-0E31-4325-A00F-A5C4F365CB18}" destId="{0AC39B61-AFD9-4096-8FB3-500ECC6894EC}" srcOrd="0" destOrd="0" presId="urn:microsoft.com/office/officeart/2005/8/layout/cycle7"/>
    <dgm:cxn modelId="{B3B98BC5-8986-4693-A407-2F03484AAACF}" type="presOf" srcId="{94722CE0-6D37-4A95-8331-EB45A31541B5}" destId="{8E88C798-8B32-4668-8DD7-3194F6E1147C}" srcOrd="0" destOrd="0" presId="urn:microsoft.com/office/officeart/2005/8/layout/cycle7"/>
    <dgm:cxn modelId="{DA9B1AC8-5A6F-4160-9DD9-D19D1B799BD5}" type="presOf" srcId="{4E2A3CDA-3EC7-40FA-8E3F-CBBF5582BF98}" destId="{F821BE50-E629-4AB9-9DC3-F2364F07BCC3}" srcOrd="0" destOrd="0" presId="urn:microsoft.com/office/officeart/2005/8/layout/cycle7"/>
    <dgm:cxn modelId="{931E9DCD-8558-4F82-97EE-361059749034}" srcId="{78CE280A-3980-4DB8-BA5A-05BCBBB89EA7}" destId="{2B7AE975-661A-4899-BA47-3D26339E8DD4}" srcOrd="2" destOrd="0" parTransId="{64BF8E7C-B0E0-4C82-9434-19E95685EDB6}" sibTransId="{3F676D2B-2E8F-49D4-9834-6A5AB45EDDB6}"/>
    <dgm:cxn modelId="{8827B3D0-3767-49AC-9B88-519DF9600BB9}" type="presOf" srcId="{CE13893E-3DFF-4A3E-A7AF-0D1946B32BB4}" destId="{FC677CE6-F1D6-47FF-A637-C7DFC12A4EDA}" srcOrd="1" destOrd="0" presId="urn:microsoft.com/office/officeart/2005/8/layout/cycle7"/>
    <dgm:cxn modelId="{3CAD175F-6F48-46EA-9BB5-98EB688A09C0}" type="presParOf" srcId="{515A0EF9-E076-4A95-89C5-BB9310621EC9}" destId="{F821BE50-E629-4AB9-9DC3-F2364F07BCC3}" srcOrd="0" destOrd="0" presId="urn:microsoft.com/office/officeart/2005/8/layout/cycle7"/>
    <dgm:cxn modelId="{0CA236D7-EF14-4013-BDE0-0DE541E82724}" type="presParOf" srcId="{515A0EF9-E076-4A95-89C5-BB9310621EC9}" destId="{5403BEAA-DA3C-45AF-825B-5E459342DD81}" srcOrd="1" destOrd="0" presId="urn:microsoft.com/office/officeart/2005/8/layout/cycle7"/>
    <dgm:cxn modelId="{AFE007F7-9454-4674-8968-668393B2A257}" type="presParOf" srcId="{5403BEAA-DA3C-45AF-825B-5E459342DD81}" destId="{FC677CE6-F1D6-47FF-A637-C7DFC12A4EDA}" srcOrd="0" destOrd="0" presId="urn:microsoft.com/office/officeart/2005/8/layout/cycle7"/>
    <dgm:cxn modelId="{80416CCB-AF10-439B-85AC-6B1F169B5E18}" type="presParOf" srcId="{515A0EF9-E076-4A95-89C5-BB9310621EC9}" destId="{8E88C798-8B32-4668-8DD7-3194F6E1147C}" srcOrd="2" destOrd="0" presId="urn:microsoft.com/office/officeart/2005/8/layout/cycle7"/>
    <dgm:cxn modelId="{5D8E7735-806C-4A9E-98C2-CF07A07F6228}" type="presParOf" srcId="{515A0EF9-E076-4A95-89C5-BB9310621EC9}" destId="{0AC39B61-AFD9-4096-8FB3-500ECC6894EC}" srcOrd="3" destOrd="0" presId="urn:microsoft.com/office/officeart/2005/8/layout/cycle7"/>
    <dgm:cxn modelId="{9F69CCBE-69AD-422B-B4EF-5541D3AE489C}" type="presParOf" srcId="{0AC39B61-AFD9-4096-8FB3-500ECC6894EC}" destId="{C5E06F08-FA4F-46CA-8423-88814762DACD}" srcOrd="0" destOrd="0" presId="urn:microsoft.com/office/officeart/2005/8/layout/cycle7"/>
    <dgm:cxn modelId="{501E4EAF-628B-4309-8176-EF0F4B1D06D7}" type="presParOf" srcId="{515A0EF9-E076-4A95-89C5-BB9310621EC9}" destId="{7E1D3F5F-2CB8-4C10-A862-E06C6060685C}" srcOrd="4" destOrd="0" presId="urn:microsoft.com/office/officeart/2005/8/layout/cycle7"/>
    <dgm:cxn modelId="{A78D9CF6-1983-4B48-9911-AE0647D23947}" type="presParOf" srcId="{515A0EF9-E076-4A95-89C5-BB9310621EC9}" destId="{25A386D6-3936-4BFD-86D2-10E2853CD4C6}" srcOrd="5" destOrd="0" presId="urn:microsoft.com/office/officeart/2005/8/layout/cycle7"/>
    <dgm:cxn modelId="{327F3FF4-1E35-401F-ACEF-9017D359CE46}" type="presParOf" srcId="{25A386D6-3936-4BFD-86D2-10E2853CD4C6}" destId="{8444123F-48CF-40B3-BAE5-B3BCBA31BF86}"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8CE280A-3980-4DB8-BA5A-05BCBBB89EA7}" type="doc">
      <dgm:prSet loTypeId="urn:microsoft.com/office/officeart/2005/8/layout/cycle7" loCatId="cycle" qsTypeId="urn:microsoft.com/office/officeart/2005/8/quickstyle/simple1" qsCatId="simple" csTypeId="urn:microsoft.com/office/officeart/2005/8/colors/colorful5" csCatId="colorful" phldr="1"/>
      <dgm:spPr/>
      <dgm:t>
        <a:bodyPr/>
        <a:lstStyle/>
        <a:p>
          <a:endParaRPr lang="de-DE"/>
        </a:p>
      </dgm:t>
    </dgm:pt>
    <dgm:pt modelId="{4E2A3CDA-3EC7-40FA-8E3F-CBBF5582BF98}">
      <dgm:prSet phldrT="[Text]"/>
      <dgm:spPr>
        <a:solidFill>
          <a:schemeClr val="bg1">
            <a:lumMod val="65000"/>
          </a:schemeClr>
        </a:solidFill>
      </dgm:spPr>
      <dgm:t>
        <a:bodyPr/>
        <a:lstStyle/>
        <a:p>
          <a:r>
            <a:rPr lang="de-DE" dirty="0" err="1"/>
            <a:t>Structure</a:t>
          </a:r>
          <a:endParaRPr lang="de-DE" dirty="0"/>
        </a:p>
      </dgm:t>
    </dgm:pt>
    <dgm:pt modelId="{1E3265BE-2B0C-4853-809B-E2BF8D8A1DD6}" type="parTrans" cxnId="{5FBBFA5A-A392-450D-9F27-41459EDEDF3A}">
      <dgm:prSet/>
      <dgm:spPr/>
      <dgm:t>
        <a:bodyPr/>
        <a:lstStyle/>
        <a:p>
          <a:endParaRPr lang="de-DE"/>
        </a:p>
      </dgm:t>
    </dgm:pt>
    <dgm:pt modelId="{CE13893E-3DFF-4A3E-A7AF-0D1946B32BB4}" type="sibTrans" cxnId="{5FBBFA5A-A392-450D-9F27-41459EDEDF3A}">
      <dgm:prSet/>
      <dgm:spPr/>
      <dgm:t>
        <a:bodyPr/>
        <a:lstStyle/>
        <a:p>
          <a:endParaRPr lang="de-DE"/>
        </a:p>
      </dgm:t>
    </dgm:pt>
    <dgm:pt modelId="{94722CE0-6D37-4A95-8331-EB45A31541B5}">
      <dgm:prSet phldrT="[Text]"/>
      <dgm:spPr/>
      <dgm:t>
        <a:bodyPr/>
        <a:lstStyle/>
        <a:p>
          <a:r>
            <a:rPr lang="de-DE" dirty="0"/>
            <a:t>People</a:t>
          </a:r>
        </a:p>
      </dgm:t>
    </dgm:pt>
    <dgm:pt modelId="{B5FB82E0-7CF8-4DD6-9C0B-A7BA16CA22FE}" type="parTrans" cxnId="{C44C89AB-6219-44B2-93B8-BFF3CDA5BC3D}">
      <dgm:prSet/>
      <dgm:spPr/>
      <dgm:t>
        <a:bodyPr/>
        <a:lstStyle/>
        <a:p>
          <a:endParaRPr lang="de-DE"/>
        </a:p>
      </dgm:t>
    </dgm:pt>
    <dgm:pt modelId="{4AF18020-0E31-4325-A00F-A5C4F365CB18}" type="sibTrans" cxnId="{C44C89AB-6219-44B2-93B8-BFF3CDA5BC3D}">
      <dgm:prSet/>
      <dgm:spPr/>
      <dgm:t>
        <a:bodyPr/>
        <a:lstStyle/>
        <a:p>
          <a:endParaRPr lang="de-DE"/>
        </a:p>
      </dgm:t>
    </dgm:pt>
    <dgm:pt modelId="{2B7AE975-661A-4899-BA47-3D26339E8DD4}">
      <dgm:prSet phldrT="[Text]"/>
      <dgm:spPr>
        <a:solidFill>
          <a:schemeClr val="bg1">
            <a:lumMod val="65000"/>
          </a:schemeClr>
        </a:solidFill>
      </dgm:spPr>
      <dgm:t>
        <a:bodyPr/>
        <a:lstStyle/>
        <a:p>
          <a:r>
            <a:rPr lang="de-DE" dirty="0" err="1"/>
            <a:t>Processes</a:t>
          </a:r>
          <a:endParaRPr lang="de-DE" dirty="0"/>
        </a:p>
      </dgm:t>
    </dgm:pt>
    <dgm:pt modelId="{64BF8E7C-B0E0-4C82-9434-19E95685EDB6}" type="parTrans" cxnId="{931E9DCD-8558-4F82-97EE-361059749034}">
      <dgm:prSet/>
      <dgm:spPr/>
      <dgm:t>
        <a:bodyPr/>
        <a:lstStyle/>
        <a:p>
          <a:endParaRPr lang="de-DE"/>
        </a:p>
      </dgm:t>
    </dgm:pt>
    <dgm:pt modelId="{3F676D2B-2E8F-49D4-9834-6A5AB45EDDB6}" type="sibTrans" cxnId="{931E9DCD-8558-4F82-97EE-361059749034}">
      <dgm:prSet/>
      <dgm:spPr/>
      <dgm:t>
        <a:bodyPr/>
        <a:lstStyle/>
        <a:p>
          <a:endParaRPr lang="de-DE"/>
        </a:p>
      </dgm:t>
    </dgm:pt>
    <dgm:pt modelId="{515A0EF9-E076-4A95-89C5-BB9310621EC9}" type="pres">
      <dgm:prSet presAssocID="{78CE280A-3980-4DB8-BA5A-05BCBBB89EA7}" presName="Name0" presStyleCnt="0">
        <dgm:presLayoutVars>
          <dgm:dir/>
          <dgm:resizeHandles val="exact"/>
        </dgm:presLayoutVars>
      </dgm:prSet>
      <dgm:spPr/>
    </dgm:pt>
    <dgm:pt modelId="{F821BE50-E629-4AB9-9DC3-F2364F07BCC3}" type="pres">
      <dgm:prSet presAssocID="{4E2A3CDA-3EC7-40FA-8E3F-CBBF5582BF98}" presName="node" presStyleLbl="node1" presStyleIdx="0" presStyleCnt="3">
        <dgm:presLayoutVars>
          <dgm:bulletEnabled val="1"/>
        </dgm:presLayoutVars>
      </dgm:prSet>
      <dgm:spPr/>
    </dgm:pt>
    <dgm:pt modelId="{5403BEAA-DA3C-45AF-825B-5E459342DD81}" type="pres">
      <dgm:prSet presAssocID="{CE13893E-3DFF-4A3E-A7AF-0D1946B32BB4}" presName="sibTrans" presStyleLbl="sibTrans2D1" presStyleIdx="0" presStyleCnt="3" custScaleX="110529" custScaleY="176945"/>
      <dgm:spPr/>
    </dgm:pt>
    <dgm:pt modelId="{FC677CE6-F1D6-47FF-A637-C7DFC12A4EDA}" type="pres">
      <dgm:prSet presAssocID="{CE13893E-3DFF-4A3E-A7AF-0D1946B32BB4}" presName="connectorText" presStyleLbl="sibTrans2D1" presStyleIdx="0" presStyleCnt="3"/>
      <dgm:spPr/>
    </dgm:pt>
    <dgm:pt modelId="{8E88C798-8B32-4668-8DD7-3194F6E1147C}" type="pres">
      <dgm:prSet presAssocID="{94722CE0-6D37-4A95-8331-EB45A31541B5}" presName="node" presStyleLbl="node1" presStyleIdx="1" presStyleCnt="3">
        <dgm:presLayoutVars>
          <dgm:bulletEnabled val="1"/>
        </dgm:presLayoutVars>
      </dgm:prSet>
      <dgm:spPr/>
    </dgm:pt>
    <dgm:pt modelId="{0AC39B61-AFD9-4096-8FB3-500ECC6894EC}" type="pres">
      <dgm:prSet presAssocID="{4AF18020-0E31-4325-A00F-A5C4F365CB18}" presName="sibTrans" presStyleLbl="sibTrans2D1" presStyleIdx="1" presStyleCnt="3" custScaleX="110529" custScaleY="176945"/>
      <dgm:spPr/>
    </dgm:pt>
    <dgm:pt modelId="{C5E06F08-FA4F-46CA-8423-88814762DACD}" type="pres">
      <dgm:prSet presAssocID="{4AF18020-0E31-4325-A00F-A5C4F365CB18}" presName="connectorText" presStyleLbl="sibTrans2D1" presStyleIdx="1" presStyleCnt="3"/>
      <dgm:spPr/>
    </dgm:pt>
    <dgm:pt modelId="{7E1D3F5F-2CB8-4C10-A862-E06C6060685C}" type="pres">
      <dgm:prSet presAssocID="{2B7AE975-661A-4899-BA47-3D26339E8DD4}" presName="node" presStyleLbl="node1" presStyleIdx="2" presStyleCnt="3">
        <dgm:presLayoutVars>
          <dgm:bulletEnabled val="1"/>
        </dgm:presLayoutVars>
      </dgm:prSet>
      <dgm:spPr/>
    </dgm:pt>
    <dgm:pt modelId="{25A386D6-3936-4BFD-86D2-10E2853CD4C6}" type="pres">
      <dgm:prSet presAssocID="{3F676D2B-2E8F-49D4-9834-6A5AB45EDDB6}" presName="sibTrans" presStyleLbl="sibTrans2D1" presStyleIdx="2" presStyleCnt="3" custScaleX="110529" custScaleY="176945"/>
      <dgm:spPr/>
    </dgm:pt>
    <dgm:pt modelId="{8444123F-48CF-40B3-BAE5-B3BCBA31BF86}" type="pres">
      <dgm:prSet presAssocID="{3F676D2B-2E8F-49D4-9834-6A5AB45EDDB6}" presName="connectorText" presStyleLbl="sibTrans2D1" presStyleIdx="2" presStyleCnt="3"/>
      <dgm:spPr/>
    </dgm:pt>
  </dgm:ptLst>
  <dgm:cxnLst>
    <dgm:cxn modelId="{A16A8F00-70F7-4F37-BC92-3A4565EA9586}" type="presOf" srcId="{CE13893E-3DFF-4A3E-A7AF-0D1946B32BB4}" destId="{5403BEAA-DA3C-45AF-825B-5E459342DD81}" srcOrd="0" destOrd="0" presId="urn:microsoft.com/office/officeart/2005/8/layout/cycle7"/>
    <dgm:cxn modelId="{93277307-6C08-4D89-A0D5-C2317A809138}" type="presOf" srcId="{3F676D2B-2E8F-49D4-9834-6A5AB45EDDB6}" destId="{25A386D6-3936-4BFD-86D2-10E2853CD4C6}" srcOrd="0" destOrd="0" presId="urn:microsoft.com/office/officeart/2005/8/layout/cycle7"/>
    <dgm:cxn modelId="{570F1E6F-F764-4E70-9047-AE290FD0D833}" type="presOf" srcId="{78CE280A-3980-4DB8-BA5A-05BCBBB89EA7}" destId="{515A0EF9-E076-4A95-89C5-BB9310621EC9}" srcOrd="0" destOrd="0" presId="urn:microsoft.com/office/officeart/2005/8/layout/cycle7"/>
    <dgm:cxn modelId="{5FBBFA5A-A392-450D-9F27-41459EDEDF3A}" srcId="{78CE280A-3980-4DB8-BA5A-05BCBBB89EA7}" destId="{4E2A3CDA-3EC7-40FA-8E3F-CBBF5582BF98}" srcOrd="0" destOrd="0" parTransId="{1E3265BE-2B0C-4853-809B-E2BF8D8A1DD6}" sibTransId="{CE13893E-3DFF-4A3E-A7AF-0D1946B32BB4}"/>
    <dgm:cxn modelId="{C73FED80-8D8E-423A-A91D-F581BF8FD754}" type="presOf" srcId="{3F676D2B-2E8F-49D4-9834-6A5AB45EDDB6}" destId="{8444123F-48CF-40B3-BAE5-B3BCBA31BF86}" srcOrd="1" destOrd="0" presId="urn:microsoft.com/office/officeart/2005/8/layout/cycle7"/>
    <dgm:cxn modelId="{C7A3C19D-F976-40E1-B781-506CD1E7C946}" type="presOf" srcId="{4AF18020-0E31-4325-A00F-A5C4F365CB18}" destId="{C5E06F08-FA4F-46CA-8423-88814762DACD}" srcOrd="1" destOrd="0" presId="urn:microsoft.com/office/officeart/2005/8/layout/cycle7"/>
    <dgm:cxn modelId="{BE1031A5-D827-4A39-B677-260F7C882828}" type="presOf" srcId="{2B7AE975-661A-4899-BA47-3D26339E8DD4}" destId="{7E1D3F5F-2CB8-4C10-A862-E06C6060685C}" srcOrd="0" destOrd="0" presId="urn:microsoft.com/office/officeart/2005/8/layout/cycle7"/>
    <dgm:cxn modelId="{C44C89AB-6219-44B2-93B8-BFF3CDA5BC3D}" srcId="{78CE280A-3980-4DB8-BA5A-05BCBBB89EA7}" destId="{94722CE0-6D37-4A95-8331-EB45A31541B5}" srcOrd="1" destOrd="0" parTransId="{B5FB82E0-7CF8-4DD6-9C0B-A7BA16CA22FE}" sibTransId="{4AF18020-0E31-4325-A00F-A5C4F365CB18}"/>
    <dgm:cxn modelId="{D65778AD-B655-4280-BE6B-EF3310B3DED6}" type="presOf" srcId="{4AF18020-0E31-4325-A00F-A5C4F365CB18}" destId="{0AC39B61-AFD9-4096-8FB3-500ECC6894EC}" srcOrd="0" destOrd="0" presId="urn:microsoft.com/office/officeart/2005/8/layout/cycle7"/>
    <dgm:cxn modelId="{B3B98BC5-8986-4693-A407-2F03484AAACF}" type="presOf" srcId="{94722CE0-6D37-4A95-8331-EB45A31541B5}" destId="{8E88C798-8B32-4668-8DD7-3194F6E1147C}" srcOrd="0" destOrd="0" presId="urn:microsoft.com/office/officeart/2005/8/layout/cycle7"/>
    <dgm:cxn modelId="{DA9B1AC8-5A6F-4160-9DD9-D19D1B799BD5}" type="presOf" srcId="{4E2A3CDA-3EC7-40FA-8E3F-CBBF5582BF98}" destId="{F821BE50-E629-4AB9-9DC3-F2364F07BCC3}" srcOrd="0" destOrd="0" presId="urn:microsoft.com/office/officeart/2005/8/layout/cycle7"/>
    <dgm:cxn modelId="{931E9DCD-8558-4F82-97EE-361059749034}" srcId="{78CE280A-3980-4DB8-BA5A-05BCBBB89EA7}" destId="{2B7AE975-661A-4899-BA47-3D26339E8DD4}" srcOrd="2" destOrd="0" parTransId="{64BF8E7C-B0E0-4C82-9434-19E95685EDB6}" sibTransId="{3F676D2B-2E8F-49D4-9834-6A5AB45EDDB6}"/>
    <dgm:cxn modelId="{8827B3D0-3767-49AC-9B88-519DF9600BB9}" type="presOf" srcId="{CE13893E-3DFF-4A3E-A7AF-0D1946B32BB4}" destId="{FC677CE6-F1D6-47FF-A637-C7DFC12A4EDA}" srcOrd="1" destOrd="0" presId="urn:microsoft.com/office/officeart/2005/8/layout/cycle7"/>
    <dgm:cxn modelId="{3CAD175F-6F48-46EA-9BB5-98EB688A09C0}" type="presParOf" srcId="{515A0EF9-E076-4A95-89C5-BB9310621EC9}" destId="{F821BE50-E629-4AB9-9DC3-F2364F07BCC3}" srcOrd="0" destOrd="0" presId="urn:microsoft.com/office/officeart/2005/8/layout/cycle7"/>
    <dgm:cxn modelId="{0CA236D7-EF14-4013-BDE0-0DE541E82724}" type="presParOf" srcId="{515A0EF9-E076-4A95-89C5-BB9310621EC9}" destId="{5403BEAA-DA3C-45AF-825B-5E459342DD81}" srcOrd="1" destOrd="0" presId="urn:microsoft.com/office/officeart/2005/8/layout/cycle7"/>
    <dgm:cxn modelId="{AFE007F7-9454-4674-8968-668393B2A257}" type="presParOf" srcId="{5403BEAA-DA3C-45AF-825B-5E459342DD81}" destId="{FC677CE6-F1D6-47FF-A637-C7DFC12A4EDA}" srcOrd="0" destOrd="0" presId="urn:microsoft.com/office/officeart/2005/8/layout/cycle7"/>
    <dgm:cxn modelId="{80416CCB-AF10-439B-85AC-6B1F169B5E18}" type="presParOf" srcId="{515A0EF9-E076-4A95-89C5-BB9310621EC9}" destId="{8E88C798-8B32-4668-8DD7-3194F6E1147C}" srcOrd="2" destOrd="0" presId="urn:microsoft.com/office/officeart/2005/8/layout/cycle7"/>
    <dgm:cxn modelId="{5D8E7735-806C-4A9E-98C2-CF07A07F6228}" type="presParOf" srcId="{515A0EF9-E076-4A95-89C5-BB9310621EC9}" destId="{0AC39B61-AFD9-4096-8FB3-500ECC6894EC}" srcOrd="3" destOrd="0" presId="urn:microsoft.com/office/officeart/2005/8/layout/cycle7"/>
    <dgm:cxn modelId="{9F69CCBE-69AD-422B-B4EF-5541D3AE489C}" type="presParOf" srcId="{0AC39B61-AFD9-4096-8FB3-500ECC6894EC}" destId="{C5E06F08-FA4F-46CA-8423-88814762DACD}" srcOrd="0" destOrd="0" presId="urn:microsoft.com/office/officeart/2005/8/layout/cycle7"/>
    <dgm:cxn modelId="{501E4EAF-628B-4309-8176-EF0F4B1D06D7}" type="presParOf" srcId="{515A0EF9-E076-4A95-89C5-BB9310621EC9}" destId="{7E1D3F5F-2CB8-4C10-A862-E06C6060685C}" srcOrd="4" destOrd="0" presId="urn:microsoft.com/office/officeart/2005/8/layout/cycle7"/>
    <dgm:cxn modelId="{A78D9CF6-1983-4B48-9911-AE0647D23947}" type="presParOf" srcId="{515A0EF9-E076-4A95-89C5-BB9310621EC9}" destId="{25A386D6-3936-4BFD-86D2-10E2853CD4C6}" srcOrd="5" destOrd="0" presId="urn:microsoft.com/office/officeart/2005/8/layout/cycle7"/>
    <dgm:cxn modelId="{327F3FF4-1E35-401F-ACEF-9017D359CE46}" type="presParOf" srcId="{25A386D6-3936-4BFD-86D2-10E2853CD4C6}" destId="{8444123F-48CF-40B3-BAE5-B3BCBA31BF86}"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8CE280A-3980-4DB8-BA5A-05BCBBB89EA7}" type="doc">
      <dgm:prSet loTypeId="urn:microsoft.com/office/officeart/2005/8/layout/cycle7" loCatId="cycle" qsTypeId="urn:microsoft.com/office/officeart/2005/8/quickstyle/simple1" qsCatId="simple" csTypeId="urn:microsoft.com/office/officeart/2005/8/colors/colorful5" csCatId="colorful" phldr="1"/>
      <dgm:spPr/>
      <dgm:t>
        <a:bodyPr/>
        <a:lstStyle/>
        <a:p>
          <a:endParaRPr lang="de-DE"/>
        </a:p>
      </dgm:t>
    </dgm:pt>
    <dgm:pt modelId="{4E2A3CDA-3EC7-40FA-8E3F-CBBF5582BF98}">
      <dgm:prSet phldrT="[Text]"/>
      <dgm:spPr>
        <a:solidFill>
          <a:schemeClr val="bg1">
            <a:lumMod val="65000"/>
          </a:schemeClr>
        </a:solidFill>
      </dgm:spPr>
      <dgm:t>
        <a:bodyPr/>
        <a:lstStyle/>
        <a:p>
          <a:r>
            <a:rPr lang="de-DE" dirty="0" err="1"/>
            <a:t>Structure</a:t>
          </a:r>
          <a:endParaRPr lang="de-DE" dirty="0"/>
        </a:p>
      </dgm:t>
    </dgm:pt>
    <dgm:pt modelId="{1E3265BE-2B0C-4853-809B-E2BF8D8A1DD6}" type="parTrans" cxnId="{5FBBFA5A-A392-450D-9F27-41459EDEDF3A}">
      <dgm:prSet/>
      <dgm:spPr/>
      <dgm:t>
        <a:bodyPr/>
        <a:lstStyle/>
        <a:p>
          <a:endParaRPr lang="de-DE"/>
        </a:p>
      </dgm:t>
    </dgm:pt>
    <dgm:pt modelId="{CE13893E-3DFF-4A3E-A7AF-0D1946B32BB4}" type="sibTrans" cxnId="{5FBBFA5A-A392-450D-9F27-41459EDEDF3A}">
      <dgm:prSet/>
      <dgm:spPr/>
      <dgm:t>
        <a:bodyPr/>
        <a:lstStyle/>
        <a:p>
          <a:endParaRPr lang="de-DE"/>
        </a:p>
      </dgm:t>
    </dgm:pt>
    <dgm:pt modelId="{94722CE0-6D37-4A95-8331-EB45A31541B5}">
      <dgm:prSet phldrT="[Text]"/>
      <dgm:spPr/>
      <dgm:t>
        <a:bodyPr/>
        <a:lstStyle/>
        <a:p>
          <a:r>
            <a:rPr lang="de-DE" dirty="0"/>
            <a:t>People</a:t>
          </a:r>
        </a:p>
      </dgm:t>
    </dgm:pt>
    <dgm:pt modelId="{B5FB82E0-7CF8-4DD6-9C0B-A7BA16CA22FE}" type="parTrans" cxnId="{C44C89AB-6219-44B2-93B8-BFF3CDA5BC3D}">
      <dgm:prSet/>
      <dgm:spPr/>
      <dgm:t>
        <a:bodyPr/>
        <a:lstStyle/>
        <a:p>
          <a:endParaRPr lang="de-DE"/>
        </a:p>
      </dgm:t>
    </dgm:pt>
    <dgm:pt modelId="{4AF18020-0E31-4325-A00F-A5C4F365CB18}" type="sibTrans" cxnId="{C44C89AB-6219-44B2-93B8-BFF3CDA5BC3D}">
      <dgm:prSet/>
      <dgm:spPr/>
      <dgm:t>
        <a:bodyPr/>
        <a:lstStyle/>
        <a:p>
          <a:endParaRPr lang="de-DE"/>
        </a:p>
      </dgm:t>
    </dgm:pt>
    <dgm:pt modelId="{2B7AE975-661A-4899-BA47-3D26339E8DD4}">
      <dgm:prSet phldrT="[Text]"/>
      <dgm:spPr>
        <a:solidFill>
          <a:schemeClr val="bg1">
            <a:lumMod val="65000"/>
          </a:schemeClr>
        </a:solidFill>
      </dgm:spPr>
      <dgm:t>
        <a:bodyPr/>
        <a:lstStyle/>
        <a:p>
          <a:r>
            <a:rPr lang="de-DE" dirty="0" err="1"/>
            <a:t>Processes</a:t>
          </a:r>
          <a:endParaRPr lang="de-DE" dirty="0"/>
        </a:p>
      </dgm:t>
    </dgm:pt>
    <dgm:pt modelId="{64BF8E7C-B0E0-4C82-9434-19E95685EDB6}" type="parTrans" cxnId="{931E9DCD-8558-4F82-97EE-361059749034}">
      <dgm:prSet/>
      <dgm:spPr/>
      <dgm:t>
        <a:bodyPr/>
        <a:lstStyle/>
        <a:p>
          <a:endParaRPr lang="de-DE"/>
        </a:p>
      </dgm:t>
    </dgm:pt>
    <dgm:pt modelId="{3F676D2B-2E8F-49D4-9834-6A5AB45EDDB6}" type="sibTrans" cxnId="{931E9DCD-8558-4F82-97EE-361059749034}">
      <dgm:prSet/>
      <dgm:spPr/>
      <dgm:t>
        <a:bodyPr/>
        <a:lstStyle/>
        <a:p>
          <a:endParaRPr lang="de-DE"/>
        </a:p>
      </dgm:t>
    </dgm:pt>
    <dgm:pt modelId="{515A0EF9-E076-4A95-89C5-BB9310621EC9}" type="pres">
      <dgm:prSet presAssocID="{78CE280A-3980-4DB8-BA5A-05BCBBB89EA7}" presName="Name0" presStyleCnt="0">
        <dgm:presLayoutVars>
          <dgm:dir/>
          <dgm:resizeHandles val="exact"/>
        </dgm:presLayoutVars>
      </dgm:prSet>
      <dgm:spPr/>
    </dgm:pt>
    <dgm:pt modelId="{F821BE50-E629-4AB9-9DC3-F2364F07BCC3}" type="pres">
      <dgm:prSet presAssocID="{4E2A3CDA-3EC7-40FA-8E3F-CBBF5582BF98}" presName="node" presStyleLbl="node1" presStyleIdx="0" presStyleCnt="3">
        <dgm:presLayoutVars>
          <dgm:bulletEnabled val="1"/>
        </dgm:presLayoutVars>
      </dgm:prSet>
      <dgm:spPr/>
    </dgm:pt>
    <dgm:pt modelId="{5403BEAA-DA3C-45AF-825B-5E459342DD81}" type="pres">
      <dgm:prSet presAssocID="{CE13893E-3DFF-4A3E-A7AF-0D1946B32BB4}" presName="sibTrans" presStyleLbl="sibTrans2D1" presStyleIdx="0" presStyleCnt="3" custScaleX="110529" custScaleY="176945"/>
      <dgm:spPr/>
    </dgm:pt>
    <dgm:pt modelId="{FC677CE6-F1D6-47FF-A637-C7DFC12A4EDA}" type="pres">
      <dgm:prSet presAssocID="{CE13893E-3DFF-4A3E-A7AF-0D1946B32BB4}" presName="connectorText" presStyleLbl="sibTrans2D1" presStyleIdx="0" presStyleCnt="3"/>
      <dgm:spPr/>
    </dgm:pt>
    <dgm:pt modelId="{8E88C798-8B32-4668-8DD7-3194F6E1147C}" type="pres">
      <dgm:prSet presAssocID="{94722CE0-6D37-4A95-8331-EB45A31541B5}" presName="node" presStyleLbl="node1" presStyleIdx="1" presStyleCnt="3">
        <dgm:presLayoutVars>
          <dgm:bulletEnabled val="1"/>
        </dgm:presLayoutVars>
      </dgm:prSet>
      <dgm:spPr/>
    </dgm:pt>
    <dgm:pt modelId="{0AC39B61-AFD9-4096-8FB3-500ECC6894EC}" type="pres">
      <dgm:prSet presAssocID="{4AF18020-0E31-4325-A00F-A5C4F365CB18}" presName="sibTrans" presStyleLbl="sibTrans2D1" presStyleIdx="1" presStyleCnt="3" custScaleX="110529" custScaleY="176945"/>
      <dgm:spPr/>
    </dgm:pt>
    <dgm:pt modelId="{C5E06F08-FA4F-46CA-8423-88814762DACD}" type="pres">
      <dgm:prSet presAssocID="{4AF18020-0E31-4325-A00F-A5C4F365CB18}" presName="connectorText" presStyleLbl="sibTrans2D1" presStyleIdx="1" presStyleCnt="3"/>
      <dgm:spPr/>
    </dgm:pt>
    <dgm:pt modelId="{7E1D3F5F-2CB8-4C10-A862-E06C6060685C}" type="pres">
      <dgm:prSet presAssocID="{2B7AE975-661A-4899-BA47-3D26339E8DD4}" presName="node" presStyleLbl="node1" presStyleIdx="2" presStyleCnt="3">
        <dgm:presLayoutVars>
          <dgm:bulletEnabled val="1"/>
        </dgm:presLayoutVars>
      </dgm:prSet>
      <dgm:spPr/>
    </dgm:pt>
    <dgm:pt modelId="{25A386D6-3936-4BFD-86D2-10E2853CD4C6}" type="pres">
      <dgm:prSet presAssocID="{3F676D2B-2E8F-49D4-9834-6A5AB45EDDB6}" presName="sibTrans" presStyleLbl="sibTrans2D1" presStyleIdx="2" presStyleCnt="3" custScaleX="110529" custScaleY="176945"/>
      <dgm:spPr/>
    </dgm:pt>
    <dgm:pt modelId="{8444123F-48CF-40B3-BAE5-B3BCBA31BF86}" type="pres">
      <dgm:prSet presAssocID="{3F676D2B-2E8F-49D4-9834-6A5AB45EDDB6}" presName="connectorText" presStyleLbl="sibTrans2D1" presStyleIdx="2" presStyleCnt="3"/>
      <dgm:spPr/>
    </dgm:pt>
  </dgm:ptLst>
  <dgm:cxnLst>
    <dgm:cxn modelId="{A16A8F00-70F7-4F37-BC92-3A4565EA9586}" type="presOf" srcId="{CE13893E-3DFF-4A3E-A7AF-0D1946B32BB4}" destId="{5403BEAA-DA3C-45AF-825B-5E459342DD81}" srcOrd="0" destOrd="0" presId="urn:microsoft.com/office/officeart/2005/8/layout/cycle7"/>
    <dgm:cxn modelId="{93277307-6C08-4D89-A0D5-C2317A809138}" type="presOf" srcId="{3F676D2B-2E8F-49D4-9834-6A5AB45EDDB6}" destId="{25A386D6-3936-4BFD-86D2-10E2853CD4C6}" srcOrd="0" destOrd="0" presId="urn:microsoft.com/office/officeart/2005/8/layout/cycle7"/>
    <dgm:cxn modelId="{570F1E6F-F764-4E70-9047-AE290FD0D833}" type="presOf" srcId="{78CE280A-3980-4DB8-BA5A-05BCBBB89EA7}" destId="{515A0EF9-E076-4A95-89C5-BB9310621EC9}" srcOrd="0" destOrd="0" presId="urn:microsoft.com/office/officeart/2005/8/layout/cycle7"/>
    <dgm:cxn modelId="{5FBBFA5A-A392-450D-9F27-41459EDEDF3A}" srcId="{78CE280A-3980-4DB8-BA5A-05BCBBB89EA7}" destId="{4E2A3CDA-3EC7-40FA-8E3F-CBBF5582BF98}" srcOrd="0" destOrd="0" parTransId="{1E3265BE-2B0C-4853-809B-E2BF8D8A1DD6}" sibTransId="{CE13893E-3DFF-4A3E-A7AF-0D1946B32BB4}"/>
    <dgm:cxn modelId="{C73FED80-8D8E-423A-A91D-F581BF8FD754}" type="presOf" srcId="{3F676D2B-2E8F-49D4-9834-6A5AB45EDDB6}" destId="{8444123F-48CF-40B3-BAE5-B3BCBA31BF86}" srcOrd="1" destOrd="0" presId="urn:microsoft.com/office/officeart/2005/8/layout/cycle7"/>
    <dgm:cxn modelId="{C7A3C19D-F976-40E1-B781-506CD1E7C946}" type="presOf" srcId="{4AF18020-0E31-4325-A00F-A5C4F365CB18}" destId="{C5E06F08-FA4F-46CA-8423-88814762DACD}" srcOrd="1" destOrd="0" presId="urn:microsoft.com/office/officeart/2005/8/layout/cycle7"/>
    <dgm:cxn modelId="{BE1031A5-D827-4A39-B677-260F7C882828}" type="presOf" srcId="{2B7AE975-661A-4899-BA47-3D26339E8DD4}" destId="{7E1D3F5F-2CB8-4C10-A862-E06C6060685C}" srcOrd="0" destOrd="0" presId="urn:microsoft.com/office/officeart/2005/8/layout/cycle7"/>
    <dgm:cxn modelId="{C44C89AB-6219-44B2-93B8-BFF3CDA5BC3D}" srcId="{78CE280A-3980-4DB8-BA5A-05BCBBB89EA7}" destId="{94722CE0-6D37-4A95-8331-EB45A31541B5}" srcOrd="1" destOrd="0" parTransId="{B5FB82E0-7CF8-4DD6-9C0B-A7BA16CA22FE}" sibTransId="{4AF18020-0E31-4325-A00F-A5C4F365CB18}"/>
    <dgm:cxn modelId="{D65778AD-B655-4280-BE6B-EF3310B3DED6}" type="presOf" srcId="{4AF18020-0E31-4325-A00F-A5C4F365CB18}" destId="{0AC39B61-AFD9-4096-8FB3-500ECC6894EC}" srcOrd="0" destOrd="0" presId="urn:microsoft.com/office/officeart/2005/8/layout/cycle7"/>
    <dgm:cxn modelId="{B3B98BC5-8986-4693-A407-2F03484AAACF}" type="presOf" srcId="{94722CE0-6D37-4A95-8331-EB45A31541B5}" destId="{8E88C798-8B32-4668-8DD7-3194F6E1147C}" srcOrd="0" destOrd="0" presId="urn:microsoft.com/office/officeart/2005/8/layout/cycle7"/>
    <dgm:cxn modelId="{DA9B1AC8-5A6F-4160-9DD9-D19D1B799BD5}" type="presOf" srcId="{4E2A3CDA-3EC7-40FA-8E3F-CBBF5582BF98}" destId="{F821BE50-E629-4AB9-9DC3-F2364F07BCC3}" srcOrd="0" destOrd="0" presId="urn:microsoft.com/office/officeart/2005/8/layout/cycle7"/>
    <dgm:cxn modelId="{931E9DCD-8558-4F82-97EE-361059749034}" srcId="{78CE280A-3980-4DB8-BA5A-05BCBBB89EA7}" destId="{2B7AE975-661A-4899-BA47-3D26339E8DD4}" srcOrd="2" destOrd="0" parTransId="{64BF8E7C-B0E0-4C82-9434-19E95685EDB6}" sibTransId="{3F676D2B-2E8F-49D4-9834-6A5AB45EDDB6}"/>
    <dgm:cxn modelId="{8827B3D0-3767-49AC-9B88-519DF9600BB9}" type="presOf" srcId="{CE13893E-3DFF-4A3E-A7AF-0D1946B32BB4}" destId="{FC677CE6-F1D6-47FF-A637-C7DFC12A4EDA}" srcOrd="1" destOrd="0" presId="urn:microsoft.com/office/officeart/2005/8/layout/cycle7"/>
    <dgm:cxn modelId="{3CAD175F-6F48-46EA-9BB5-98EB688A09C0}" type="presParOf" srcId="{515A0EF9-E076-4A95-89C5-BB9310621EC9}" destId="{F821BE50-E629-4AB9-9DC3-F2364F07BCC3}" srcOrd="0" destOrd="0" presId="urn:microsoft.com/office/officeart/2005/8/layout/cycle7"/>
    <dgm:cxn modelId="{0CA236D7-EF14-4013-BDE0-0DE541E82724}" type="presParOf" srcId="{515A0EF9-E076-4A95-89C5-BB9310621EC9}" destId="{5403BEAA-DA3C-45AF-825B-5E459342DD81}" srcOrd="1" destOrd="0" presId="urn:microsoft.com/office/officeart/2005/8/layout/cycle7"/>
    <dgm:cxn modelId="{AFE007F7-9454-4674-8968-668393B2A257}" type="presParOf" srcId="{5403BEAA-DA3C-45AF-825B-5E459342DD81}" destId="{FC677CE6-F1D6-47FF-A637-C7DFC12A4EDA}" srcOrd="0" destOrd="0" presId="urn:microsoft.com/office/officeart/2005/8/layout/cycle7"/>
    <dgm:cxn modelId="{80416CCB-AF10-439B-85AC-6B1F169B5E18}" type="presParOf" srcId="{515A0EF9-E076-4A95-89C5-BB9310621EC9}" destId="{8E88C798-8B32-4668-8DD7-3194F6E1147C}" srcOrd="2" destOrd="0" presId="urn:microsoft.com/office/officeart/2005/8/layout/cycle7"/>
    <dgm:cxn modelId="{5D8E7735-806C-4A9E-98C2-CF07A07F6228}" type="presParOf" srcId="{515A0EF9-E076-4A95-89C5-BB9310621EC9}" destId="{0AC39B61-AFD9-4096-8FB3-500ECC6894EC}" srcOrd="3" destOrd="0" presId="urn:microsoft.com/office/officeart/2005/8/layout/cycle7"/>
    <dgm:cxn modelId="{9F69CCBE-69AD-422B-B4EF-5541D3AE489C}" type="presParOf" srcId="{0AC39B61-AFD9-4096-8FB3-500ECC6894EC}" destId="{C5E06F08-FA4F-46CA-8423-88814762DACD}" srcOrd="0" destOrd="0" presId="urn:microsoft.com/office/officeart/2005/8/layout/cycle7"/>
    <dgm:cxn modelId="{501E4EAF-628B-4309-8176-EF0F4B1D06D7}" type="presParOf" srcId="{515A0EF9-E076-4A95-89C5-BB9310621EC9}" destId="{7E1D3F5F-2CB8-4C10-A862-E06C6060685C}" srcOrd="4" destOrd="0" presId="urn:microsoft.com/office/officeart/2005/8/layout/cycle7"/>
    <dgm:cxn modelId="{A78D9CF6-1983-4B48-9911-AE0647D23947}" type="presParOf" srcId="{515A0EF9-E076-4A95-89C5-BB9310621EC9}" destId="{25A386D6-3936-4BFD-86D2-10E2853CD4C6}" srcOrd="5" destOrd="0" presId="urn:microsoft.com/office/officeart/2005/8/layout/cycle7"/>
    <dgm:cxn modelId="{327F3FF4-1E35-401F-ACEF-9017D359CE46}" type="presParOf" srcId="{25A386D6-3936-4BFD-86D2-10E2853CD4C6}" destId="{8444123F-48CF-40B3-BAE5-B3BCBA31BF86}"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EFCCC5-24B9-435C-9211-528A8DDD76FF}">
      <dsp:nvSpPr>
        <dsp:cNvPr id="0" name=""/>
        <dsp:cNvSpPr/>
      </dsp:nvSpPr>
      <dsp:spPr>
        <a:xfrm>
          <a:off x="1217709" y="515934"/>
          <a:ext cx="2486390" cy="2486390"/>
        </a:xfrm>
        <a:prstGeom prst="ellipse">
          <a:avLst/>
        </a:prstGeom>
        <a:solidFill>
          <a:schemeClr val="accent5">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de-DE" sz="2600" kern="1200" dirty="0"/>
            <a:t>Skills</a:t>
          </a:r>
        </a:p>
      </dsp:txBody>
      <dsp:txXfrm>
        <a:off x="1549228" y="951052"/>
        <a:ext cx="1823352" cy="1118875"/>
      </dsp:txXfrm>
    </dsp:sp>
    <dsp:sp modelId="{1E9C58DF-2966-45B6-B764-8CAB5FA448A6}">
      <dsp:nvSpPr>
        <dsp:cNvPr id="0" name=""/>
        <dsp:cNvSpPr/>
      </dsp:nvSpPr>
      <dsp:spPr>
        <a:xfrm>
          <a:off x="2220951" y="1566508"/>
          <a:ext cx="2486390" cy="2486390"/>
        </a:xfrm>
        <a:prstGeom prst="ellipse">
          <a:avLst/>
        </a:prstGeom>
        <a:solidFill>
          <a:schemeClr val="accent5">
            <a:alpha val="50000"/>
            <a:hueOff val="2631852"/>
            <a:satOff val="15564"/>
            <a:lumOff val="-1205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de-DE" sz="2600" kern="1200" dirty="0"/>
        </a:p>
        <a:p>
          <a:pPr marL="0" lvl="0" indent="0" algn="ctr" defTabSz="1155700">
            <a:lnSpc>
              <a:spcPct val="90000"/>
            </a:lnSpc>
            <a:spcBef>
              <a:spcPct val="0"/>
            </a:spcBef>
            <a:spcAft>
              <a:spcPct val="35000"/>
            </a:spcAft>
            <a:buNone/>
          </a:pPr>
          <a:r>
            <a:rPr lang="de-DE" sz="2600" kern="1200" dirty="0"/>
            <a:t>Knowledge</a:t>
          </a:r>
        </a:p>
      </dsp:txBody>
      <dsp:txXfrm>
        <a:off x="2981372" y="2208826"/>
        <a:ext cx="1491834" cy="1367514"/>
      </dsp:txXfrm>
    </dsp:sp>
    <dsp:sp modelId="{F398FA7A-72B7-4B84-9D17-DDDA35CB45EA}">
      <dsp:nvSpPr>
        <dsp:cNvPr id="0" name=""/>
        <dsp:cNvSpPr/>
      </dsp:nvSpPr>
      <dsp:spPr>
        <a:xfrm>
          <a:off x="232717" y="1566508"/>
          <a:ext cx="2486390" cy="2486390"/>
        </a:xfrm>
        <a:prstGeom prst="ellipse">
          <a:avLst/>
        </a:prstGeom>
        <a:solidFill>
          <a:schemeClr val="accent5">
            <a:alpha val="50000"/>
            <a:hueOff val="5263704"/>
            <a:satOff val="31129"/>
            <a:lumOff val="-2411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de-DE" sz="2600" kern="1200" dirty="0"/>
        </a:p>
        <a:p>
          <a:pPr marL="0" lvl="0" indent="0" algn="ctr" defTabSz="1155700">
            <a:lnSpc>
              <a:spcPct val="90000"/>
            </a:lnSpc>
            <a:spcBef>
              <a:spcPct val="0"/>
            </a:spcBef>
            <a:spcAft>
              <a:spcPct val="35000"/>
            </a:spcAft>
            <a:buNone/>
          </a:pPr>
          <a:r>
            <a:rPr lang="de-DE" sz="2600" kern="1200" dirty="0" err="1"/>
            <a:t>Behaviour</a:t>
          </a:r>
          <a:endParaRPr lang="de-DE" sz="2600" kern="1200" dirty="0"/>
        </a:p>
      </dsp:txBody>
      <dsp:txXfrm>
        <a:off x="466852" y="2208826"/>
        <a:ext cx="1491834" cy="13675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21BE50-E629-4AB9-9DC3-F2364F07BCC3}">
      <dsp:nvSpPr>
        <dsp:cNvPr id="0" name=""/>
        <dsp:cNvSpPr/>
      </dsp:nvSpPr>
      <dsp:spPr>
        <a:xfrm>
          <a:off x="2123479" y="1350"/>
          <a:ext cx="2001440" cy="1000720"/>
        </a:xfrm>
        <a:prstGeom prst="roundRect">
          <a:avLst>
            <a:gd name="adj" fmla="val 10000"/>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de-DE" sz="3300" kern="1200" dirty="0" err="1"/>
            <a:t>Structure</a:t>
          </a:r>
          <a:endParaRPr lang="de-DE" sz="3300" kern="1200" dirty="0"/>
        </a:p>
      </dsp:txBody>
      <dsp:txXfrm>
        <a:off x="2152789" y="30660"/>
        <a:ext cx="1942820" cy="942100"/>
      </dsp:txXfrm>
    </dsp:sp>
    <dsp:sp modelId="{5403BEAA-DA3C-45AF-825B-5E459342DD81}">
      <dsp:nvSpPr>
        <dsp:cNvPr id="0" name=""/>
        <dsp:cNvSpPr/>
      </dsp:nvSpPr>
      <dsp:spPr>
        <a:xfrm rot="3600000">
          <a:off x="3373856" y="1623546"/>
          <a:ext cx="1153885" cy="619753"/>
        </a:xfrm>
        <a:prstGeom prst="lef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de-DE" sz="2600" kern="1200"/>
        </a:p>
      </dsp:txBody>
      <dsp:txXfrm>
        <a:off x="3559782" y="1747497"/>
        <a:ext cx="782033" cy="371851"/>
      </dsp:txXfrm>
    </dsp:sp>
    <dsp:sp modelId="{8E88C798-8B32-4668-8DD7-3194F6E1147C}">
      <dsp:nvSpPr>
        <dsp:cNvPr id="0" name=""/>
        <dsp:cNvSpPr/>
      </dsp:nvSpPr>
      <dsp:spPr>
        <a:xfrm>
          <a:off x="3776678" y="2864775"/>
          <a:ext cx="2001440" cy="1000720"/>
        </a:xfrm>
        <a:prstGeom prst="roundRect">
          <a:avLst>
            <a:gd name="adj" fmla="val 10000"/>
          </a:avLst>
        </a:prstGeom>
        <a:solidFill>
          <a:schemeClr val="accent5">
            <a:hueOff val="2631852"/>
            <a:satOff val="15564"/>
            <a:lumOff val="-1205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de-DE" sz="3300" kern="1200" dirty="0"/>
            <a:t>People</a:t>
          </a:r>
        </a:p>
      </dsp:txBody>
      <dsp:txXfrm>
        <a:off x="3805988" y="2894085"/>
        <a:ext cx="1942820" cy="942100"/>
      </dsp:txXfrm>
    </dsp:sp>
    <dsp:sp modelId="{0AC39B61-AFD9-4096-8FB3-500ECC6894EC}">
      <dsp:nvSpPr>
        <dsp:cNvPr id="0" name=""/>
        <dsp:cNvSpPr/>
      </dsp:nvSpPr>
      <dsp:spPr>
        <a:xfrm rot="10800000">
          <a:off x="2547256" y="3055259"/>
          <a:ext cx="1153885" cy="619753"/>
        </a:xfrm>
        <a:prstGeom prst="leftRightArrow">
          <a:avLst>
            <a:gd name="adj1" fmla="val 60000"/>
            <a:gd name="adj2" fmla="val 50000"/>
          </a:avLst>
        </a:prstGeom>
        <a:solidFill>
          <a:schemeClr val="accent5">
            <a:hueOff val="2631852"/>
            <a:satOff val="15564"/>
            <a:lumOff val="-1205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de-DE" sz="2600" kern="1200"/>
        </a:p>
      </dsp:txBody>
      <dsp:txXfrm rot="10800000">
        <a:off x="2733182" y="3179210"/>
        <a:ext cx="782033" cy="371851"/>
      </dsp:txXfrm>
    </dsp:sp>
    <dsp:sp modelId="{7E1D3F5F-2CB8-4C10-A862-E06C6060685C}">
      <dsp:nvSpPr>
        <dsp:cNvPr id="0" name=""/>
        <dsp:cNvSpPr/>
      </dsp:nvSpPr>
      <dsp:spPr>
        <a:xfrm>
          <a:off x="470280" y="2864775"/>
          <a:ext cx="2001440" cy="1000720"/>
        </a:xfrm>
        <a:prstGeom prst="roundRect">
          <a:avLst>
            <a:gd name="adj" fmla="val 10000"/>
          </a:avLst>
        </a:prstGeom>
        <a:solidFill>
          <a:schemeClr val="accent5">
            <a:hueOff val="5263704"/>
            <a:satOff val="31129"/>
            <a:lumOff val="-2411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de-DE" sz="3300" kern="1200" dirty="0" err="1"/>
            <a:t>Processes</a:t>
          </a:r>
          <a:endParaRPr lang="de-DE" sz="3300" kern="1200" dirty="0"/>
        </a:p>
      </dsp:txBody>
      <dsp:txXfrm>
        <a:off x="499590" y="2894085"/>
        <a:ext cx="1942820" cy="942100"/>
      </dsp:txXfrm>
    </dsp:sp>
    <dsp:sp modelId="{25A386D6-3936-4BFD-86D2-10E2853CD4C6}">
      <dsp:nvSpPr>
        <dsp:cNvPr id="0" name=""/>
        <dsp:cNvSpPr/>
      </dsp:nvSpPr>
      <dsp:spPr>
        <a:xfrm rot="18000000">
          <a:off x="1720657" y="1623546"/>
          <a:ext cx="1153885" cy="619753"/>
        </a:xfrm>
        <a:prstGeom prst="leftRightArrow">
          <a:avLst>
            <a:gd name="adj1" fmla="val 60000"/>
            <a:gd name="adj2" fmla="val 50000"/>
          </a:avLst>
        </a:prstGeom>
        <a:solidFill>
          <a:schemeClr val="accent5">
            <a:hueOff val="5263704"/>
            <a:satOff val="31129"/>
            <a:lumOff val="-2411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de-DE" sz="2600" kern="1200"/>
        </a:p>
      </dsp:txBody>
      <dsp:txXfrm>
        <a:off x="1906583" y="1747497"/>
        <a:ext cx="782033" cy="3718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21BE50-E629-4AB9-9DC3-F2364F07BCC3}">
      <dsp:nvSpPr>
        <dsp:cNvPr id="0" name=""/>
        <dsp:cNvSpPr/>
      </dsp:nvSpPr>
      <dsp:spPr>
        <a:xfrm>
          <a:off x="711648" y="101471"/>
          <a:ext cx="861116" cy="430558"/>
        </a:xfrm>
        <a:prstGeom prst="roundRect">
          <a:avLst>
            <a:gd name="adj" fmla="val 10000"/>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err="1"/>
            <a:t>Structure</a:t>
          </a:r>
          <a:endParaRPr lang="de-DE" sz="1400" kern="1200" dirty="0"/>
        </a:p>
      </dsp:txBody>
      <dsp:txXfrm>
        <a:off x="724259" y="114082"/>
        <a:ext cx="835894" cy="405336"/>
      </dsp:txXfrm>
    </dsp:sp>
    <dsp:sp modelId="{5403BEAA-DA3C-45AF-825B-5E459342DD81}">
      <dsp:nvSpPr>
        <dsp:cNvPr id="0" name=""/>
        <dsp:cNvSpPr/>
      </dsp:nvSpPr>
      <dsp:spPr>
        <a:xfrm rot="3600000">
          <a:off x="1249709" y="799218"/>
          <a:ext cx="496048" cy="266647"/>
        </a:xfrm>
        <a:prstGeom prst="lef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329703" y="852547"/>
        <a:ext cx="336060" cy="159989"/>
      </dsp:txXfrm>
    </dsp:sp>
    <dsp:sp modelId="{8E88C798-8B32-4668-8DD7-3194F6E1147C}">
      <dsp:nvSpPr>
        <dsp:cNvPr id="0" name=""/>
        <dsp:cNvSpPr/>
      </dsp:nvSpPr>
      <dsp:spPr>
        <a:xfrm>
          <a:off x="1422703" y="1333055"/>
          <a:ext cx="861116" cy="430558"/>
        </a:xfrm>
        <a:prstGeom prst="roundRect">
          <a:avLst>
            <a:gd name="adj" fmla="val 10000"/>
          </a:avLst>
        </a:prstGeom>
        <a:solidFill>
          <a:schemeClr val="bg1">
            <a:lumMod val="6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t>People</a:t>
          </a:r>
        </a:p>
      </dsp:txBody>
      <dsp:txXfrm>
        <a:off x="1435314" y="1345666"/>
        <a:ext cx="835894" cy="405336"/>
      </dsp:txXfrm>
    </dsp:sp>
    <dsp:sp modelId="{0AC39B61-AFD9-4096-8FB3-500ECC6894EC}">
      <dsp:nvSpPr>
        <dsp:cNvPr id="0" name=""/>
        <dsp:cNvSpPr/>
      </dsp:nvSpPr>
      <dsp:spPr>
        <a:xfrm rot="10800000">
          <a:off x="894182" y="1415010"/>
          <a:ext cx="496048" cy="266647"/>
        </a:xfrm>
        <a:prstGeom prst="leftRightArrow">
          <a:avLst>
            <a:gd name="adj1" fmla="val 60000"/>
            <a:gd name="adj2" fmla="val 50000"/>
          </a:avLst>
        </a:prstGeom>
        <a:solidFill>
          <a:schemeClr val="accent5">
            <a:hueOff val="2631852"/>
            <a:satOff val="15564"/>
            <a:lumOff val="-1205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974176" y="1468339"/>
        <a:ext cx="336060" cy="159989"/>
      </dsp:txXfrm>
    </dsp:sp>
    <dsp:sp modelId="{7E1D3F5F-2CB8-4C10-A862-E06C6060685C}">
      <dsp:nvSpPr>
        <dsp:cNvPr id="0" name=""/>
        <dsp:cNvSpPr/>
      </dsp:nvSpPr>
      <dsp:spPr>
        <a:xfrm>
          <a:off x="592" y="1333055"/>
          <a:ext cx="861116" cy="430558"/>
        </a:xfrm>
        <a:prstGeom prst="roundRect">
          <a:avLst>
            <a:gd name="adj" fmla="val 10000"/>
          </a:avLst>
        </a:prstGeom>
        <a:solidFill>
          <a:schemeClr val="bg1">
            <a:lumMod val="6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err="1"/>
            <a:t>Processes</a:t>
          </a:r>
          <a:endParaRPr lang="de-DE" sz="1400" kern="1200" dirty="0"/>
        </a:p>
      </dsp:txBody>
      <dsp:txXfrm>
        <a:off x="13203" y="1345666"/>
        <a:ext cx="835894" cy="405336"/>
      </dsp:txXfrm>
    </dsp:sp>
    <dsp:sp modelId="{25A386D6-3936-4BFD-86D2-10E2853CD4C6}">
      <dsp:nvSpPr>
        <dsp:cNvPr id="0" name=""/>
        <dsp:cNvSpPr/>
      </dsp:nvSpPr>
      <dsp:spPr>
        <a:xfrm rot="18000000">
          <a:off x="538654" y="799218"/>
          <a:ext cx="496048" cy="266647"/>
        </a:xfrm>
        <a:prstGeom prst="leftRightArrow">
          <a:avLst>
            <a:gd name="adj1" fmla="val 60000"/>
            <a:gd name="adj2" fmla="val 50000"/>
          </a:avLst>
        </a:prstGeom>
        <a:solidFill>
          <a:schemeClr val="accent5">
            <a:hueOff val="5263704"/>
            <a:satOff val="31129"/>
            <a:lumOff val="-2411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618648" y="852547"/>
        <a:ext cx="336060" cy="1599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21BE50-E629-4AB9-9DC3-F2364F07BCC3}">
      <dsp:nvSpPr>
        <dsp:cNvPr id="0" name=""/>
        <dsp:cNvSpPr/>
      </dsp:nvSpPr>
      <dsp:spPr>
        <a:xfrm>
          <a:off x="711648" y="101471"/>
          <a:ext cx="861116" cy="430558"/>
        </a:xfrm>
        <a:prstGeom prst="roundRect">
          <a:avLst>
            <a:gd name="adj" fmla="val 10000"/>
          </a:avLst>
        </a:prstGeom>
        <a:solidFill>
          <a:schemeClr val="bg1">
            <a:lumMod val="6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err="1"/>
            <a:t>Structure</a:t>
          </a:r>
          <a:endParaRPr lang="de-DE" sz="1400" kern="1200" dirty="0"/>
        </a:p>
      </dsp:txBody>
      <dsp:txXfrm>
        <a:off x="724259" y="114082"/>
        <a:ext cx="835894" cy="405336"/>
      </dsp:txXfrm>
    </dsp:sp>
    <dsp:sp modelId="{5403BEAA-DA3C-45AF-825B-5E459342DD81}">
      <dsp:nvSpPr>
        <dsp:cNvPr id="0" name=""/>
        <dsp:cNvSpPr/>
      </dsp:nvSpPr>
      <dsp:spPr>
        <a:xfrm rot="3600000">
          <a:off x="1249709" y="799218"/>
          <a:ext cx="496048" cy="266647"/>
        </a:xfrm>
        <a:prstGeom prst="lef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329703" y="852547"/>
        <a:ext cx="336060" cy="159989"/>
      </dsp:txXfrm>
    </dsp:sp>
    <dsp:sp modelId="{8E88C798-8B32-4668-8DD7-3194F6E1147C}">
      <dsp:nvSpPr>
        <dsp:cNvPr id="0" name=""/>
        <dsp:cNvSpPr/>
      </dsp:nvSpPr>
      <dsp:spPr>
        <a:xfrm>
          <a:off x="1422703" y="1333055"/>
          <a:ext cx="861116" cy="430558"/>
        </a:xfrm>
        <a:prstGeom prst="roundRect">
          <a:avLst>
            <a:gd name="adj" fmla="val 10000"/>
          </a:avLst>
        </a:prstGeom>
        <a:solidFill>
          <a:schemeClr val="bg1">
            <a:lumMod val="6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t>People</a:t>
          </a:r>
        </a:p>
      </dsp:txBody>
      <dsp:txXfrm>
        <a:off x="1435314" y="1345666"/>
        <a:ext cx="835894" cy="405336"/>
      </dsp:txXfrm>
    </dsp:sp>
    <dsp:sp modelId="{0AC39B61-AFD9-4096-8FB3-500ECC6894EC}">
      <dsp:nvSpPr>
        <dsp:cNvPr id="0" name=""/>
        <dsp:cNvSpPr/>
      </dsp:nvSpPr>
      <dsp:spPr>
        <a:xfrm rot="10800000">
          <a:off x="894182" y="1415010"/>
          <a:ext cx="496048" cy="266647"/>
        </a:xfrm>
        <a:prstGeom prst="leftRightArrow">
          <a:avLst>
            <a:gd name="adj1" fmla="val 60000"/>
            <a:gd name="adj2" fmla="val 50000"/>
          </a:avLst>
        </a:prstGeom>
        <a:solidFill>
          <a:schemeClr val="accent5">
            <a:hueOff val="2631852"/>
            <a:satOff val="15564"/>
            <a:lumOff val="-1205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974176" y="1468339"/>
        <a:ext cx="336060" cy="159989"/>
      </dsp:txXfrm>
    </dsp:sp>
    <dsp:sp modelId="{7E1D3F5F-2CB8-4C10-A862-E06C6060685C}">
      <dsp:nvSpPr>
        <dsp:cNvPr id="0" name=""/>
        <dsp:cNvSpPr/>
      </dsp:nvSpPr>
      <dsp:spPr>
        <a:xfrm>
          <a:off x="592" y="1333055"/>
          <a:ext cx="861116" cy="430558"/>
        </a:xfrm>
        <a:prstGeom prst="roundRect">
          <a:avLst>
            <a:gd name="adj" fmla="val 10000"/>
          </a:avLst>
        </a:prstGeom>
        <a:solidFill>
          <a:schemeClr val="accent5">
            <a:hueOff val="5263704"/>
            <a:satOff val="31129"/>
            <a:lumOff val="-2411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err="1"/>
            <a:t>Processes</a:t>
          </a:r>
          <a:endParaRPr lang="de-DE" sz="1400" kern="1200" dirty="0"/>
        </a:p>
      </dsp:txBody>
      <dsp:txXfrm>
        <a:off x="13203" y="1345666"/>
        <a:ext cx="835894" cy="405336"/>
      </dsp:txXfrm>
    </dsp:sp>
    <dsp:sp modelId="{25A386D6-3936-4BFD-86D2-10E2853CD4C6}">
      <dsp:nvSpPr>
        <dsp:cNvPr id="0" name=""/>
        <dsp:cNvSpPr/>
      </dsp:nvSpPr>
      <dsp:spPr>
        <a:xfrm rot="18000000">
          <a:off x="538654" y="799218"/>
          <a:ext cx="496048" cy="266647"/>
        </a:xfrm>
        <a:prstGeom prst="leftRightArrow">
          <a:avLst>
            <a:gd name="adj1" fmla="val 60000"/>
            <a:gd name="adj2" fmla="val 50000"/>
          </a:avLst>
        </a:prstGeom>
        <a:solidFill>
          <a:schemeClr val="accent5">
            <a:hueOff val="5263704"/>
            <a:satOff val="31129"/>
            <a:lumOff val="-2411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618648" y="852547"/>
        <a:ext cx="336060" cy="1599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CD1CC-79B5-48B1-8C64-4FE3547B4D96}">
      <dsp:nvSpPr>
        <dsp:cNvPr id="0" name=""/>
        <dsp:cNvSpPr/>
      </dsp:nvSpPr>
      <dsp:spPr>
        <a:xfrm>
          <a:off x="333827" y="0"/>
          <a:ext cx="7612745" cy="3432628"/>
        </a:xfrm>
        <a:prstGeom prst="swooshArrow">
          <a:avLst>
            <a:gd name="adj1" fmla="val 25000"/>
            <a:gd name="adj2" fmla="val 2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B63954-F809-4441-8142-E6318CA8159B}">
      <dsp:nvSpPr>
        <dsp:cNvPr id="0" name=""/>
        <dsp:cNvSpPr/>
      </dsp:nvSpPr>
      <dsp:spPr>
        <a:xfrm>
          <a:off x="870857" y="2634342"/>
          <a:ext cx="169854" cy="209381"/>
        </a:xfrm>
        <a:prstGeom prst="ellipse">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235785-D475-4956-BEC1-C64E6CDAE451}">
      <dsp:nvSpPr>
        <dsp:cNvPr id="0" name=""/>
        <dsp:cNvSpPr/>
      </dsp:nvSpPr>
      <dsp:spPr>
        <a:xfrm>
          <a:off x="545425" y="2888341"/>
          <a:ext cx="1414006" cy="286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935" tIns="0" rIns="0" bIns="0" numCol="1" spcCol="1270" anchor="t" anchorCtr="0">
          <a:noAutofit/>
        </a:bodyPr>
        <a:lstStyle/>
        <a:p>
          <a:pPr marL="0" lvl="0" indent="0" algn="l" defTabSz="889000">
            <a:lnSpc>
              <a:spcPct val="90000"/>
            </a:lnSpc>
            <a:spcBef>
              <a:spcPct val="0"/>
            </a:spcBef>
            <a:spcAft>
              <a:spcPct val="35000"/>
            </a:spcAft>
            <a:buNone/>
          </a:pPr>
          <a:r>
            <a:rPr lang="de-DE" sz="2000" kern="1200" dirty="0" err="1"/>
            <a:t>Recruitment</a:t>
          </a:r>
          <a:endParaRPr lang="de-DE" sz="2000" kern="1200" dirty="0"/>
        </a:p>
      </dsp:txBody>
      <dsp:txXfrm>
        <a:off x="545425" y="2888341"/>
        <a:ext cx="1414006" cy="286117"/>
      </dsp:txXfrm>
    </dsp:sp>
    <dsp:sp modelId="{F46A7966-270E-40A0-99B2-01F27B0A2234}">
      <dsp:nvSpPr>
        <dsp:cNvPr id="0" name=""/>
        <dsp:cNvSpPr/>
      </dsp:nvSpPr>
      <dsp:spPr>
        <a:xfrm>
          <a:off x="1327087" y="2352697"/>
          <a:ext cx="197719" cy="197719"/>
        </a:xfrm>
        <a:prstGeom prst="ellipse">
          <a:avLst/>
        </a:prstGeom>
        <a:solidFill>
          <a:schemeClr val="accent5">
            <a:hueOff val="1315926"/>
            <a:satOff val="7782"/>
            <a:lumOff val="-602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4FF163-DCBA-41E5-BC31-530748C5B850}">
      <dsp:nvSpPr>
        <dsp:cNvPr id="0" name=""/>
        <dsp:cNvSpPr/>
      </dsp:nvSpPr>
      <dsp:spPr>
        <a:xfrm>
          <a:off x="1354235" y="2538634"/>
          <a:ext cx="1708281" cy="306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767" tIns="0" rIns="0" bIns="0" numCol="1" spcCol="1270" anchor="t" anchorCtr="0">
          <a:noAutofit/>
        </a:bodyPr>
        <a:lstStyle/>
        <a:p>
          <a:pPr marL="0" lvl="0" indent="0" algn="l" defTabSz="889000">
            <a:lnSpc>
              <a:spcPct val="90000"/>
            </a:lnSpc>
            <a:spcBef>
              <a:spcPct val="0"/>
            </a:spcBef>
            <a:spcAft>
              <a:spcPct val="35000"/>
            </a:spcAft>
            <a:buNone/>
          </a:pPr>
          <a:r>
            <a:rPr lang="de-DE" sz="2000" kern="1200" dirty="0" err="1"/>
            <a:t>Enrollment</a:t>
          </a:r>
          <a:endParaRPr lang="de-DE" sz="2000" kern="1200" dirty="0"/>
        </a:p>
      </dsp:txBody>
      <dsp:txXfrm>
        <a:off x="1354235" y="2538634"/>
        <a:ext cx="1708281" cy="306164"/>
      </dsp:txXfrm>
    </dsp:sp>
    <dsp:sp modelId="{1DA48696-D49B-4BB7-98AE-CE1F37D5CAC9}">
      <dsp:nvSpPr>
        <dsp:cNvPr id="0" name=""/>
        <dsp:cNvSpPr/>
      </dsp:nvSpPr>
      <dsp:spPr>
        <a:xfrm>
          <a:off x="1784914" y="2024832"/>
          <a:ext cx="263625" cy="263625"/>
        </a:xfrm>
        <a:prstGeom prst="ellipse">
          <a:avLst/>
        </a:prstGeom>
        <a:solidFill>
          <a:schemeClr val="accent5">
            <a:hueOff val="2631852"/>
            <a:satOff val="15564"/>
            <a:lumOff val="-1205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CABBDE-0AB8-41B4-B3A7-0FA3D403DE6A}">
      <dsp:nvSpPr>
        <dsp:cNvPr id="0" name=""/>
        <dsp:cNvSpPr/>
      </dsp:nvSpPr>
      <dsp:spPr>
        <a:xfrm>
          <a:off x="2019636" y="2120342"/>
          <a:ext cx="1681502" cy="564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690" tIns="0" rIns="0" bIns="0" numCol="1" spcCol="1270" anchor="t" anchorCtr="0">
          <a:noAutofit/>
        </a:bodyPr>
        <a:lstStyle/>
        <a:p>
          <a:pPr marL="0" lvl="0" indent="0" algn="l" defTabSz="889000">
            <a:lnSpc>
              <a:spcPct val="90000"/>
            </a:lnSpc>
            <a:spcBef>
              <a:spcPct val="0"/>
            </a:spcBef>
            <a:spcAft>
              <a:spcPct val="35000"/>
            </a:spcAft>
            <a:buNone/>
          </a:pPr>
          <a:r>
            <a:rPr lang="de-DE" sz="2000" kern="1200" dirty="0" err="1"/>
            <a:t>Onboarding</a:t>
          </a:r>
          <a:endParaRPr lang="de-DE" sz="2000" kern="1200" dirty="0"/>
        </a:p>
      </dsp:txBody>
      <dsp:txXfrm>
        <a:off x="2019636" y="2120342"/>
        <a:ext cx="1681502" cy="564793"/>
      </dsp:txXfrm>
    </dsp:sp>
    <dsp:sp modelId="{56B195A2-EE18-4A24-9F3C-AED692FAC074}">
      <dsp:nvSpPr>
        <dsp:cNvPr id="0" name=""/>
        <dsp:cNvSpPr/>
      </dsp:nvSpPr>
      <dsp:spPr>
        <a:xfrm>
          <a:off x="2886306" y="1521310"/>
          <a:ext cx="340516" cy="340516"/>
        </a:xfrm>
        <a:prstGeom prst="ellipse">
          <a:avLst/>
        </a:prstGeom>
        <a:blipFill rotWithShape="0">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09746B-357F-4BD0-B543-B0726F4138C1}">
      <dsp:nvSpPr>
        <dsp:cNvPr id="0" name=""/>
        <dsp:cNvSpPr/>
      </dsp:nvSpPr>
      <dsp:spPr>
        <a:xfrm>
          <a:off x="3234650" y="1748313"/>
          <a:ext cx="2745234" cy="1343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433" tIns="0" rIns="0" bIns="0" numCol="1" spcCol="1270" anchor="t" anchorCtr="0">
          <a:noAutofit/>
        </a:bodyPr>
        <a:lstStyle/>
        <a:p>
          <a:pPr marL="0" lvl="0" indent="0" algn="l" defTabSz="889000">
            <a:lnSpc>
              <a:spcPct val="90000"/>
            </a:lnSpc>
            <a:spcBef>
              <a:spcPct val="0"/>
            </a:spcBef>
            <a:spcAft>
              <a:spcPct val="35000"/>
            </a:spcAft>
            <a:buNone/>
          </a:pPr>
          <a:r>
            <a:rPr lang="de-DE" sz="2000" kern="1200" dirty="0"/>
            <a:t>Interim </a:t>
          </a:r>
          <a:r>
            <a:rPr lang="de-DE" sz="2000" kern="1200" dirty="0" err="1"/>
            <a:t>quality</a:t>
          </a:r>
          <a:r>
            <a:rPr lang="de-DE" sz="2000" kern="1200" dirty="0"/>
            <a:t> </a:t>
          </a:r>
          <a:r>
            <a:rPr lang="de-DE" sz="2000" kern="1200" dirty="0" err="1"/>
            <a:t>reviews</a:t>
          </a:r>
          <a:endParaRPr lang="de-DE" sz="2000" kern="1200" dirty="0"/>
        </a:p>
      </dsp:txBody>
      <dsp:txXfrm>
        <a:off x="3234650" y="1748313"/>
        <a:ext cx="2745234" cy="1343233"/>
      </dsp:txXfrm>
    </dsp:sp>
    <dsp:sp modelId="{FDF40917-5BA0-49C9-9CFE-F032F0616D2C}">
      <dsp:nvSpPr>
        <dsp:cNvPr id="0" name=""/>
        <dsp:cNvSpPr/>
      </dsp:nvSpPr>
      <dsp:spPr>
        <a:xfrm>
          <a:off x="5570919" y="689271"/>
          <a:ext cx="433884" cy="433884"/>
        </a:xfrm>
        <a:prstGeom prst="ellipse">
          <a:avLst/>
        </a:prstGeom>
        <a:solidFill>
          <a:schemeClr val="accent5">
            <a:hueOff val="5263704"/>
            <a:satOff val="31129"/>
            <a:lumOff val="-2411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43BF91-DF00-4D61-9B32-0B889DC026DA}">
      <dsp:nvSpPr>
        <dsp:cNvPr id="0" name=""/>
        <dsp:cNvSpPr/>
      </dsp:nvSpPr>
      <dsp:spPr>
        <a:xfrm>
          <a:off x="5787861" y="906213"/>
          <a:ext cx="1098440" cy="2526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906" tIns="0" rIns="0" bIns="0" numCol="1" spcCol="1270" anchor="t" anchorCtr="0">
          <a:noAutofit/>
        </a:bodyPr>
        <a:lstStyle/>
        <a:p>
          <a:pPr marL="0" lvl="0" indent="0" algn="l" defTabSz="889000">
            <a:lnSpc>
              <a:spcPct val="90000"/>
            </a:lnSpc>
            <a:spcBef>
              <a:spcPct val="0"/>
            </a:spcBef>
            <a:spcAft>
              <a:spcPct val="35000"/>
            </a:spcAft>
            <a:buNone/>
          </a:pPr>
          <a:r>
            <a:rPr lang="de-DE" sz="2000" kern="1200" dirty="0"/>
            <a:t>Public </a:t>
          </a:r>
          <a:r>
            <a:rPr lang="de-DE" sz="2000" kern="1200" dirty="0" err="1"/>
            <a:t>defence</a:t>
          </a:r>
          <a:endParaRPr lang="de-DE" sz="2000" kern="1200" dirty="0"/>
        </a:p>
      </dsp:txBody>
      <dsp:txXfrm>
        <a:off x="5787861" y="906213"/>
        <a:ext cx="1098440" cy="25264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21BE50-E629-4AB9-9DC3-F2364F07BCC3}">
      <dsp:nvSpPr>
        <dsp:cNvPr id="0" name=""/>
        <dsp:cNvSpPr/>
      </dsp:nvSpPr>
      <dsp:spPr>
        <a:xfrm>
          <a:off x="711648" y="101471"/>
          <a:ext cx="861116" cy="430558"/>
        </a:xfrm>
        <a:prstGeom prst="roundRect">
          <a:avLst>
            <a:gd name="adj" fmla="val 10000"/>
          </a:avLst>
        </a:prstGeom>
        <a:solidFill>
          <a:schemeClr val="bg1">
            <a:lumMod val="6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err="1"/>
            <a:t>Structure</a:t>
          </a:r>
          <a:endParaRPr lang="de-DE" sz="1400" kern="1200" dirty="0"/>
        </a:p>
      </dsp:txBody>
      <dsp:txXfrm>
        <a:off x="724259" y="114082"/>
        <a:ext cx="835894" cy="405336"/>
      </dsp:txXfrm>
    </dsp:sp>
    <dsp:sp modelId="{5403BEAA-DA3C-45AF-825B-5E459342DD81}">
      <dsp:nvSpPr>
        <dsp:cNvPr id="0" name=""/>
        <dsp:cNvSpPr/>
      </dsp:nvSpPr>
      <dsp:spPr>
        <a:xfrm rot="3600000">
          <a:off x="1249709" y="799218"/>
          <a:ext cx="496048" cy="266647"/>
        </a:xfrm>
        <a:prstGeom prst="lef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329703" y="852547"/>
        <a:ext cx="336060" cy="159989"/>
      </dsp:txXfrm>
    </dsp:sp>
    <dsp:sp modelId="{8E88C798-8B32-4668-8DD7-3194F6E1147C}">
      <dsp:nvSpPr>
        <dsp:cNvPr id="0" name=""/>
        <dsp:cNvSpPr/>
      </dsp:nvSpPr>
      <dsp:spPr>
        <a:xfrm>
          <a:off x="1422703" y="1333055"/>
          <a:ext cx="861116" cy="430558"/>
        </a:xfrm>
        <a:prstGeom prst="roundRect">
          <a:avLst>
            <a:gd name="adj" fmla="val 10000"/>
          </a:avLst>
        </a:prstGeom>
        <a:solidFill>
          <a:schemeClr val="accent5">
            <a:hueOff val="2631852"/>
            <a:satOff val="15564"/>
            <a:lumOff val="-1205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t>People</a:t>
          </a:r>
        </a:p>
      </dsp:txBody>
      <dsp:txXfrm>
        <a:off x="1435314" y="1345666"/>
        <a:ext cx="835894" cy="405336"/>
      </dsp:txXfrm>
    </dsp:sp>
    <dsp:sp modelId="{0AC39B61-AFD9-4096-8FB3-500ECC6894EC}">
      <dsp:nvSpPr>
        <dsp:cNvPr id="0" name=""/>
        <dsp:cNvSpPr/>
      </dsp:nvSpPr>
      <dsp:spPr>
        <a:xfrm rot="10800000">
          <a:off x="894182" y="1415010"/>
          <a:ext cx="496048" cy="266647"/>
        </a:xfrm>
        <a:prstGeom prst="leftRightArrow">
          <a:avLst>
            <a:gd name="adj1" fmla="val 60000"/>
            <a:gd name="adj2" fmla="val 50000"/>
          </a:avLst>
        </a:prstGeom>
        <a:solidFill>
          <a:schemeClr val="accent5">
            <a:hueOff val="2631852"/>
            <a:satOff val="15564"/>
            <a:lumOff val="-1205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974176" y="1468339"/>
        <a:ext cx="336060" cy="159989"/>
      </dsp:txXfrm>
    </dsp:sp>
    <dsp:sp modelId="{7E1D3F5F-2CB8-4C10-A862-E06C6060685C}">
      <dsp:nvSpPr>
        <dsp:cNvPr id="0" name=""/>
        <dsp:cNvSpPr/>
      </dsp:nvSpPr>
      <dsp:spPr>
        <a:xfrm>
          <a:off x="592" y="1333055"/>
          <a:ext cx="861116" cy="430558"/>
        </a:xfrm>
        <a:prstGeom prst="roundRect">
          <a:avLst>
            <a:gd name="adj" fmla="val 10000"/>
          </a:avLst>
        </a:prstGeom>
        <a:solidFill>
          <a:schemeClr val="bg1">
            <a:lumMod val="6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err="1"/>
            <a:t>Processes</a:t>
          </a:r>
          <a:endParaRPr lang="de-DE" sz="1400" kern="1200" dirty="0"/>
        </a:p>
      </dsp:txBody>
      <dsp:txXfrm>
        <a:off x="13203" y="1345666"/>
        <a:ext cx="835894" cy="405336"/>
      </dsp:txXfrm>
    </dsp:sp>
    <dsp:sp modelId="{25A386D6-3936-4BFD-86D2-10E2853CD4C6}">
      <dsp:nvSpPr>
        <dsp:cNvPr id="0" name=""/>
        <dsp:cNvSpPr/>
      </dsp:nvSpPr>
      <dsp:spPr>
        <a:xfrm rot="18000000">
          <a:off x="538654" y="799218"/>
          <a:ext cx="496048" cy="266647"/>
        </a:xfrm>
        <a:prstGeom prst="leftRightArrow">
          <a:avLst>
            <a:gd name="adj1" fmla="val 60000"/>
            <a:gd name="adj2" fmla="val 50000"/>
          </a:avLst>
        </a:prstGeom>
        <a:solidFill>
          <a:schemeClr val="accent5">
            <a:hueOff val="5263704"/>
            <a:satOff val="31129"/>
            <a:lumOff val="-2411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618648" y="852547"/>
        <a:ext cx="336060" cy="1599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21BE50-E629-4AB9-9DC3-F2364F07BCC3}">
      <dsp:nvSpPr>
        <dsp:cNvPr id="0" name=""/>
        <dsp:cNvSpPr/>
      </dsp:nvSpPr>
      <dsp:spPr>
        <a:xfrm>
          <a:off x="711648" y="101471"/>
          <a:ext cx="861116" cy="430558"/>
        </a:xfrm>
        <a:prstGeom prst="roundRect">
          <a:avLst>
            <a:gd name="adj" fmla="val 10000"/>
          </a:avLst>
        </a:prstGeom>
        <a:solidFill>
          <a:schemeClr val="bg1">
            <a:lumMod val="6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err="1"/>
            <a:t>Structure</a:t>
          </a:r>
          <a:endParaRPr lang="de-DE" sz="1400" kern="1200" dirty="0"/>
        </a:p>
      </dsp:txBody>
      <dsp:txXfrm>
        <a:off x="724259" y="114082"/>
        <a:ext cx="835894" cy="405336"/>
      </dsp:txXfrm>
    </dsp:sp>
    <dsp:sp modelId="{5403BEAA-DA3C-45AF-825B-5E459342DD81}">
      <dsp:nvSpPr>
        <dsp:cNvPr id="0" name=""/>
        <dsp:cNvSpPr/>
      </dsp:nvSpPr>
      <dsp:spPr>
        <a:xfrm rot="3600000">
          <a:off x="1249709" y="799218"/>
          <a:ext cx="496048" cy="266647"/>
        </a:xfrm>
        <a:prstGeom prst="lef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329703" y="852547"/>
        <a:ext cx="336060" cy="159989"/>
      </dsp:txXfrm>
    </dsp:sp>
    <dsp:sp modelId="{8E88C798-8B32-4668-8DD7-3194F6E1147C}">
      <dsp:nvSpPr>
        <dsp:cNvPr id="0" name=""/>
        <dsp:cNvSpPr/>
      </dsp:nvSpPr>
      <dsp:spPr>
        <a:xfrm>
          <a:off x="1422703" y="1333055"/>
          <a:ext cx="861116" cy="430558"/>
        </a:xfrm>
        <a:prstGeom prst="roundRect">
          <a:avLst>
            <a:gd name="adj" fmla="val 10000"/>
          </a:avLst>
        </a:prstGeom>
        <a:solidFill>
          <a:schemeClr val="accent5">
            <a:hueOff val="2631852"/>
            <a:satOff val="15564"/>
            <a:lumOff val="-1205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t>People</a:t>
          </a:r>
        </a:p>
      </dsp:txBody>
      <dsp:txXfrm>
        <a:off x="1435314" y="1345666"/>
        <a:ext cx="835894" cy="405336"/>
      </dsp:txXfrm>
    </dsp:sp>
    <dsp:sp modelId="{0AC39B61-AFD9-4096-8FB3-500ECC6894EC}">
      <dsp:nvSpPr>
        <dsp:cNvPr id="0" name=""/>
        <dsp:cNvSpPr/>
      </dsp:nvSpPr>
      <dsp:spPr>
        <a:xfrm rot="10800000">
          <a:off x="894182" y="1415010"/>
          <a:ext cx="496048" cy="266647"/>
        </a:xfrm>
        <a:prstGeom prst="leftRightArrow">
          <a:avLst>
            <a:gd name="adj1" fmla="val 60000"/>
            <a:gd name="adj2" fmla="val 50000"/>
          </a:avLst>
        </a:prstGeom>
        <a:solidFill>
          <a:schemeClr val="accent5">
            <a:hueOff val="2631852"/>
            <a:satOff val="15564"/>
            <a:lumOff val="-1205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974176" y="1468339"/>
        <a:ext cx="336060" cy="159989"/>
      </dsp:txXfrm>
    </dsp:sp>
    <dsp:sp modelId="{7E1D3F5F-2CB8-4C10-A862-E06C6060685C}">
      <dsp:nvSpPr>
        <dsp:cNvPr id="0" name=""/>
        <dsp:cNvSpPr/>
      </dsp:nvSpPr>
      <dsp:spPr>
        <a:xfrm>
          <a:off x="592" y="1333055"/>
          <a:ext cx="861116" cy="430558"/>
        </a:xfrm>
        <a:prstGeom prst="roundRect">
          <a:avLst>
            <a:gd name="adj" fmla="val 10000"/>
          </a:avLst>
        </a:prstGeom>
        <a:solidFill>
          <a:schemeClr val="bg1">
            <a:lumMod val="6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err="1"/>
            <a:t>Processes</a:t>
          </a:r>
          <a:endParaRPr lang="de-DE" sz="1400" kern="1200" dirty="0"/>
        </a:p>
      </dsp:txBody>
      <dsp:txXfrm>
        <a:off x="13203" y="1345666"/>
        <a:ext cx="835894" cy="405336"/>
      </dsp:txXfrm>
    </dsp:sp>
    <dsp:sp modelId="{25A386D6-3936-4BFD-86D2-10E2853CD4C6}">
      <dsp:nvSpPr>
        <dsp:cNvPr id="0" name=""/>
        <dsp:cNvSpPr/>
      </dsp:nvSpPr>
      <dsp:spPr>
        <a:xfrm rot="18000000">
          <a:off x="538654" y="799218"/>
          <a:ext cx="496048" cy="266647"/>
        </a:xfrm>
        <a:prstGeom prst="leftRightArrow">
          <a:avLst>
            <a:gd name="adj1" fmla="val 60000"/>
            <a:gd name="adj2" fmla="val 50000"/>
          </a:avLst>
        </a:prstGeom>
        <a:solidFill>
          <a:schemeClr val="accent5">
            <a:hueOff val="5263704"/>
            <a:satOff val="31129"/>
            <a:lumOff val="-2411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618648" y="852547"/>
        <a:ext cx="336060" cy="1599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21BE50-E629-4AB9-9DC3-F2364F07BCC3}">
      <dsp:nvSpPr>
        <dsp:cNvPr id="0" name=""/>
        <dsp:cNvSpPr/>
      </dsp:nvSpPr>
      <dsp:spPr>
        <a:xfrm>
          <a:off x="711648" y="101471"/>
          <a:ext cx="861116" cy="430558"/>
        </a:xfrm>
        <a:prstGeom prst="roundRect">
          <a:avLst>
            <a:gd name="adj" fmla="val 10000"/>
          </a:avLst>
        </a:prstGeom>
        <a:solidFill>
          <a:schemeClr val="bg1">
            <a:lumMod val="6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err="1"/>
            <a:t>Structure</a:t>
          </a:r>
          <a:endParaRPr lang="de-DE" sz="1400" kern="1200" dirty="0"/>
        </a:p>
      </dsp:txBody>
      <dsp:txXfrm>
        <a:off x="724259" y="114082"/>
        <a:ext cx="835894" cy="405336"/>
      </dsp:txXfrm>
    </dsp:sp>
    <dsp:sp modelId="{5403BEAA-DA3C-45AF-825B-5E459342DD81}">
      <dsp:nvSpPr>
        <dsp:cNvPr id="0" name=""/>
        <dsp:cNvSpPr/>
      </dsp:nvSpPr>
      <dsp:spPr>
        <a:xfrm rot="3600000">
          <a:off x="1249709" y="799218"/>
          <a:ext cx="496048" cy="266647"/>
        </a:xfrm>
        <a:prstGeom prst="lef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329703" y="852547"/>
        <a:ext cx="336060" cy="159989"/>
      </dsp:txXfrm>
    </dsp:sp>
    <dsp:sp modelId="{8E88C798-8B32-4668-8DD7-3194F6E1147C}">
      <dsp:nvSpPr>
        <dsp:cNvPr id="0" name=""/>
        <dsp:cNvSpPr/>
      </dsp:nvSpPr>
      <dsp:spPr>
        <a:xfrm>
          <a:off x="1422703" y="1333055"/>
          <a:ext cx="861116" cy="430558"/>
        </a:xfrm>
        <a:prstGeom prst="roundRect">
          <a:avLst>
            <a:gd name="adj" fmla="val 10000"/>
          </a:avLst>
        </a:prstGeom>
        <a:solidFill>
          <a:schemeClr val="accent5">
            <a:hueOff val="2631852"/>
            <a:satOff val="15564"/>
            <a:lumOff val="-1205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t>People</a:t>
          </a:r>
        </a:p>
      </dsp:txBody>
      <dsp:txXfrm>
        <a:off x="1435314" y="1345666"/>
        <a:ext cx="835894" cy="405336"/>
      </dsp:txXfrm>
    </dsp:sp>
    <dsp:sp modelId="{0AC39B61-AFD9-4096-8FB3-500ECC6894EC}">
      <dsp:nvSpPr>
        <dsp:cNvPr id="0" name=""/>
        <dsp:cNvSpPr/>
      </dsp:nvSpPr>
      <dsp:spPr>
        <a:xfrm rot="10800000">
          <a:off x="894182" y="1415010"/>
          <a:ext cx="496048" cy="266647"/>
        </a:xfrm>
        <a:prstGeom prst="leftRightArrow">
          <a:avLst>
            <a:gd name="adj1" fmla="val 60000"/>
            <a:gd name="adj2" fmla="val 50000"/>
          </a:avLst>
        </a:prstGeom>
        <a:solidFill>
          <a:schemeClr val="accent5">
            <a:hueOff val="2631852"/>
            <a:satOff val="15564"/>
            <a:lumOff val="-1205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974176" y="1468339"/>
        <a:ext cx="336060" cy="159989"/>
      </dsp:txXfrm>
    </dsp:sp>
    <dsp:sp modelId="{7E1D3F5F-2CB8-4C10-A862-E06C6060685C}">
      <dsp:nvSpPr>
        <dsp:cNvPr id="0" name=""/>
        <dsp:cNvSpPr/>
      </dsp:nvSpPr>
      <dsp:spPr>
        <a:xfrm>
          <a:off x="592" y="1333055"/>
          <a:ext cx="861116" cy="430558"/>
        </a:xfrm>
        <a:prstGeom prst="roundRect">
          <a:avLst>
            <a:gd name="adj" fmla="val 10000"/>
          </a:avLst>
        </a:prstGeom>
        <a:solidFill>
          <a:schemeClr val="bg1">
            <a:lumMod val="6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err="1"/>
            <a:t>Processes</a:t>
          </a:r>
          <a:endParaRPr lang="de-DE" sz="1400" kern="1200" dirty="0"/>
        </a:p>
      </dsp:txBody>
      <dsp:txXfrm>
        <a:off x="13203" y="1345666"/>
        <a:ext cx="835894" cy="405336"/>
      </dsp:txXfrm>
    </dsp:sp>
    <dsp:sp modelId="{25A386D6-3936-4BFD-86D2-10E2853CD4C6}">
      <dsp:nvSpPr>
        <dsp:cNvPr id="0" name=""/>
        <dsp:cNvSpPr/>
      </dsp:nvSpPr>
      <dsp:spPr>
        <a:xfrm rot="18000000">
          <a:off x="538654" y="799218"/>
          <a:ext cx="496048" cy="266647"/>
        </a:xfrm>
        <a:prstGeom prst="leftRightArrow">
          <a:avLst>
            <a:gd name="adj1" fmla="val 60000"/>
            <a:gd name="adj2" fmla="val 50000"/>
          </a:avLst>
        </a:prstGeom>
        <a:solidFill>
          <a:schemeClr val="accent5">
            <a:hueOff val="5263704"/>
            <a:satOff val="31129"/>
            <a:lumOff val="-2411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618648" y="852547"/>
        <a:ext cx="336060" cy="15998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dirty="0">
              <a:latin typeface="Calibri" panose="020F0502020204030204" pitchFamily="34" charset="0"/>
            </a:endParaRPr>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64D662-6B32-41D5-8E1A-96A9B6FAE509}" type="datetimeFigureOut">
              <a:rPr lang="de-AT" smtClean="0">
                <a:latin typeface="Calibri" panose="020F0502020204030204" pitchFamily="34" charset="0"/>
              </a:rPr>
              <a:t>04.11.2022</a:t>
            </a:fld>
            <a:endParaRPr lang="de-AT" dirty="0">
              <a:latin typeface="Calibri" panose="020F0502020204030204" pitchFamily="34" charset="0"/>
            </a:endParaRPr>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dirty="0">
              <a:latin typeface="Calibri" panose="020F0502020204030204" pitchFamily="34" charset="0"/>
            </a:endParaRPr>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55DAD7-9648-4334-9973-3F53D86295A5}" type="slidenum">
              <a:rPr lang="de-AT" smtClean="0">
                <a:latin typeface="Calibri" panose="020F0502020204030204" pitchFamily="34" charset="0"/>
              </a:rPr>
              <a:t>‹Nr.›</a:t>
            </a:fld>
            <a:endParaRPr lang="de-AT" dirty="0">
              <a:latin typeface="Calibri" panose="020F0502020204030204" pitchFamily="34" charset="0"/>
            </a:endParaRPr>
          </a:p>
        </p:txBody>
      </p:sp>
    </p:spTree>
    <p:extLst>
      <p:ext uri="{BB962C8B-B14F-4D97-AF65-F5344CB8AC3E}">
        <p14:creationId xmlns:p14="http://schemas.microsoft.com/office/powerpoint/2010/main" val="1503843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de-AT"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C4BCA5CE-CF9B-49B4-9F54-EA4676D5EF6F}" type="datetimeFigureOut">
              <a:rPr lang="de-AT" smtClean="0"/>
              <a:pPr/>
              <a:t>04.11.2022</a:t>
            </a:fld>
            <a:endParaRPr lang="de-AT"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AT" dirty="0"/>
              <a:t>Formatvorlagen des Textmasters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de-AT"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9C53593F-2752-4925-959E-BC626CD185A1}" type="slidenum">
              <a:rPr lang="de-AT" smtClean="0"/>
              <a:pPr/>
              <a:t>‹Nr.›</a:t>
            </a:fld>
            <a:endParaRPr lang="de-AT" dirty="0"/>
          </a:p>
        </p:txBody>
      </p:sp>
    </p:spTree>
    <p:extLst>
      <p:ext uri="{BB962C8B-B14F-4D97-AF65-F5344CB8AC3E}">
        <p14:creationId xmlns:p14="http://schemas.microsoft.com/office/powerpoint/2010/main" val="2912824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9C53593F-2752-4925-959E-BC626CD185A1}" type="slidenum">
              <a:rPr lang="de-AT" smtClean="0"/>
              <a:t>1</a:t>
            </a:fld>
            <a:endParaRPr lang="de-AT" dirty="0"/>
          </a:p>
        </p:txBody>
      </p:sp>
    </p:spTree>
    <p:extLst>
      <p:ext uri="{BB962C8B-B14F-4D97-AF65-F5344CB8AC3E}">
        <p14:creationId xmlns:p14="http://schemas.microsoft.com/office/powerpoint/2010/main" val="2466077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C53593F-2752-4925-959E-BC626CD185A1}" type="slidenum">
              <a:rPr lang="de-AT" smtClean="0"/>
              <a:pPr/>
              <a:t>10</a:t>
            </a:fld>
            <a:endParaRPr lang="de-AT" dirty="0"/>
          </a:p>
        </p:txBody>
      </p:sp>
    </p:spTree>
    <p:extLst>
      <p:ext uri="{BB962C8B-B14F-4D97-AF65-F5344CB8AC3E}">
        <p14:creationId xmlns:p14="http://schemas.microsoft.com/office/powerpoint/2010/main" val="2424749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C53593F-2752-4925-959E-BC626CD185A1}" type="slidenum">
              <a:rPr lang="de-AT" smtClean="0"/>
              <a:pPr/>
              <a:t>11</a:t>
            </a:fld>
            <a:endParaRPr lang="de-AT" dirty="0"/>
          </a:p>
        </p:txBody>
      </p:sp>
    </p:spTree>
    <p:extLst>
      <p:ext uri="{BB962C8B-B14F-4D97-AF65-F5344CB8AC3E}">
        <p14:creationId xmlns:p14="http://schemas.microsoft.com/office/powerpoint/2010/main" val="3294503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C53593F-2752-4925-959E-BC626CD185A1}" type="slidenum">
              <a:rPr lang="de-AT" smtClean="0"/>
              <a:pPr/>
              <a:t>12</a:t>
            </a:fld>
            <a:endParaRPr lang="de-AT" dirty="0"/>
          </a:p>
        </p:txBody>
      </p:sp>
    </p:spTree>
    <p:extLst>
      <p:ext uri="{BB962C8B-B14F-4D97-AF65-F5344CB8AC3E}">
        <p14:creationId xmlns:p14="http://schemas.microsoft.com/office/powerpoint/2010/main" val="1625588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71500" y="1192213"/>
            <a:ext cx="5724525" cy="3221037"/>
          </a:xfrm>
        </p:spPr>
      </p:sp>
      <p:sp>
        <p:nvSpPr>
          <p:cNvPr id="3" name="Notizenplatzhalter 2"/>
          <p:cNvSpPr>
            <a:spLocks noGrp="1"/>
          </p:cNvSpPr>
          <p:nvPr>
            <p:ph type="body" idx="1"/>
          </p:nvPr>
        </p:nvSpPr>
        <p:spPr/>
        <p:txBody>
          <a:bodyPr/>
          <a:lstStyle/>
          <a:p>
            <a:r>
              <a:rPr lang="en-US" dirty="0"/>
              <a:t>Based on these definitions, what does it look like for a HE manager, a head of a doctoral</a:t>
            </a:r>
            <a:r>
              <a:rPr lang="en-US" baseline="0" dirty="0"/>
              <a:t> school, a supervisor…</a:t>
            </a:r>
            <a:r>
              <a:rPr lang="en-US" dirty="0"/>
              <a:t> to act with professionalism? </a:t>
            </a:r>
          </a:p>
          <a:p>
            <a:r>
              <a:rPr lang="en-US" dirty="0"/>
              <a:t>What is the ‘collection of qualities’ that make someone</a:t>
            </a:r>
            <a:r>
              <a:rPr lang="en-US" baseline="0" dirty="0"/>
              <a:t> acting with professionalism</a:t>
            </a:r>
            <a:r>
              <a:rPr lang="en-US" dirty="0"/>
              <a:t>?</a:t>
            </a:r>
            <a:endParaRPr lang="de-AT" dirty="0"/>
          </a:p>
        </p:txBody>
      </p:sp>
      <p:sp>
        <p:nvSpPr>
          <p:cNvPr id="4" name="Foliennummernplatzhalter 3"/>
          <p:cNvSpPr>
            <a:spLocks noGrp="1"/>
          </p:cNvSpPr>
          <p:nvPr>
            <p:ph type="sldNum" sz="quarter" idx="10"/>
          </p:nvPr>
        </p:nvSpPr>
        <p:spPr/>
        <p:txBody>
          <a:bodyPr/>
          <a:lstStyle/>
          <a:p>
            <a:fld id="{A2D5E414-2AA2-41AE-B8E7-A2DF8C67FCC3}" type="slidenum">
              <a:rPr lang="de-AT" smtClean="0"/>
              <a:pPr/>
              <a:t>2</a:t>
            </a:fld>
            <a:endParaRPr lang="de-AT" dirty="0"/>
          </a:p>
        </p:txBody>
      </p:sp>
    </p:spTree>
    <p:extLst>
      <p:ext uri="{BB962C8B-B14F-4D97-AF65-F5344CB8AC3E}">
        <p14:creationId xmlns:p14="http://schemas.microsoft.com/office/powerpoint/2010/main" val="3424435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C53593F-2752-4925-959E-BC626CD185A1}" type="slidenum">
              <a:rPr lang="de-AT" smtClean="0"/>
              <a:pPr/>
              <a:t>3</a:t>
            </a:fld>
            <a:endParaRPr lang="de-AT" dirty="0"/>
          </a:p>
        </p:txBody>
      </p:sp>
    </p:spTree>
    <p:extLst>
      <p:ext uri="{BB962C8B-B14F-4D97-AF65-F5344CB8AC3E}">
        <p14:creationId xmlns:p14="http://schemas.microsoft.com/office/powerpoint/2010/main" val="1657729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C53593F-2752-4925-959E-BC626CD185A1}" type="slidenum">
              <a:rPr lang="de-AT" smtClean="0"/>
              <a:pPr/>
              <a:t>4</a:t>
            </a:fld>
            <a:endParaRPr lang="de-AT" dirty="0"/>
          </a:p>
        </p:txBody>
      </p:sp>
    </p:spTree>
    <p:extLst>
      <p:ext uri="{BB962C8B-B14F-4D97-AF65-F5344CB8AC3E}">
        <p14:creationId xmlns:p14="http://schemas.microsoft.com/office/powerpoint/2010/main" val="1276709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C53593F-2752-4925-959E-BC626CD185A1}" type="slidenum">
              <a:rPr lang="de-AT" smtClean="0"/>
              <a:pPr/>
              <a:t>5</a:t>
            </a:fld>
            <a:endParaRPr lang="de-AT" dirty="0"/>
          </a:p>
        </p:txBody>
      </p:sp>
    </p:spTree>
    <p:extLst>
      <p:ext uri="{BB962C8B-B14F-4D97-AF65-F5344CB8AC3E}">
        <p14:creationId xmlns:p14="http://schemas.microsoft.com/office/powerpoint/2010/main" val="4282273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C53593F-2752-4925-959E-BC626CD185A1}" type="slidenum">
              <a:rPr lang="de-AT" smtClean="0"/>
              <a:pPr/>
              <a:t>6</a:t>
            </a:fld>
            <a:endParaRPr lang="de-AT" dirty="0"/>
          </a:p>
        </p:txBody>
      </p:sp>
    </p:spTree>
    <p:extLst>
      <p:ext uri="{BB962C8B-B14F-4D97-AF65-F5344CB8AC3E}">
        <p14:creationId xmlns:p14="http://schemas.microsoft.com/office/powerpoint/2010/main" val="335328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C53593F-2752-4925-959E-BC626CD185A1}" type="slidenum">
              <a:rPr lang="de-AT" smtClean="0"/>
              <a:pPr/>
              <a:t>7</a:t>
            </a:fld>
            <a:endParaRPr lang="de-AT" dirty="0"/>
          </a:p>
        </p:txBody>
      </p:sp>
    </p:spTree>
    <p:extLst>
      <p:ext uri="{BB962C8B-B14F-4D97-AF65-F5344CB8AC3E}">
        <p14:creationId xmlns:p14="http://schemas.microsoft.com/office/powerpoint/2010/main" val="4138256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C53593F-2752-4925-959E-BC626CD185A1}" type="slidenum">
              <a:rPr lang="de-AT" smtClean="0"/>
              <a:pPr/>
              <a:t>8</a:t>
            </a:fld>
            <a:endParaRPr lang="de-AT" dirty="0"/>
          </a:p>
        </p:txBody>
      </p:sp>
    </p:spTree>
    <p:extLst>
      <p:ext uri="{BB962C8B-B14F-4D97-AF65-F5344CB8AC3E}">
        <p14:creationId xmlns:p14="http://schemas.microsoft.com/office/powerpoint/2010/main" val="3051691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C53593F-2752-4925-959E-BC626CD185A1}" type="slidenum">
              <a:rPr lang="de-AT" smtClean="0"/>
              <a:pPr/>
              <a:t>9</a:t>
            </a:fld>
            <a:endParaRPr lang="de-AT" dirty="0"/>
          </a:p>
        </p:txBody>
      </p:sp>
    </p:spTree>
    <p:extLst>
      <p:ext uri="{BB962C8B-B14F-4D97-AF65-F5344CB8AC3E}">
        <p14:creationId xmlns:p14="http://schemas.microsoft.com/office/powerpoint/2010/main" val="23461981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9" name="Bildplatzhalter 8"/>
          <p:cNvSpPr>
            <a:spLocks noGrp="1"/>
          </p:cNvSpPr>
          <p:nvPr>
            <p:ph type="pic" sz="quarter" idx="13"/>
          </p:nvPr>
        </p:nvSpPr>
        <p:spPr bwMode="auto">
          <a:xfrm>
            <a:off x="0" y="2723950"/>
            <a:ext cx="12204000" cy="4140000"/>
          </a:xfrm>
        </p:spPr>
        <p:txBody>
          <a:bodyPr/>
          <a:lstStyle>
            <a:lvl1pPr marL="0" indent="0">
              <a:buNone/>
              <a:defRPr/>
            </a:lvl1pPr>
          </a:lstStyle>
          <a:p>
            <a:r>
              <a:rPr lang="de-DE" dirty="0"/>
              <a:t>Bild durch Klicken auf Symbol hinzufügen</a:t>
            </a:r>
            <a:endParaRPr lang="de-AT" dirty="0"/>
          </a:p>
        </p:txBody>
      </p:sp>
      <p:sp>
        <p:nvSpPr>
          <p:cNvPr id="10" name="Rechteck 9"/>
          <p:cNvSpPr/>
          <p:nvPr/>
        </p:nvSpPr>
        <p:spPr bwMode="ltGray">
          <a:xfrm>
            <a:off x="0" y="1376413"/>
            <a:ext cx="12192000" cy="13475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 name="Titel 1"/>
          <p:cNvSpPr>
            <a:spLocks noGrp="1"/>
          </p:cNvSpPr>
          <p:nvPr>
            <p:ph type="ctrTitle"/>
          </p:nvPr>
        </p:nvSpPr>
        <p:spPr bwMode="white">
          <a:xfrm>
            <a:off x="407988" y="1549666"/>
            <a:ext cx="11376024" cy="612759"/>
          </a:xfrm>
        </p:spPr>
        <p:txBody>
          <a:bodyPr anchor="b">
            <a:noAutofit/>
          </a:bodyPr>
          <a:lstStyle>
            <a:lvl1pPr algn="l">
              <a:defRPr sz="3200">
                <a:solidFill>
                  <a:schemeClr val="bg1"/>
                </a:solidFill>
              </a:defRPr>
            </a:lvl1pPr>
          </a:lstStyle>
          <a:p>
            <a:r>
              <a:rPr lang="de-DE"/>
              <a:t>Mastertitelformat bearbeiten</a:t>
            </a:r>
            <a:endParaRPr lang="de-AT" dirty="0"/>
          </a:p>
        </p:txBody>
      </p:sp>
      <p:sp>
        <p:nvSpPr>
          <p:cNvPr id="3" name="Untertitel 2"/>
          <p:cNvSpPr>
            <a:spLocks noGrp="1"/>
          </p:cNvSpPr>
          <p:nvPr>
            <p:ph type="subTitle" idx="1"/>
          </p:nvPr>
        </p:nvSpPr>
        <p:spPr bwMode="white">
          <a:xfrm>
            <a:off x="407987" y="2257760"/>
            <a:ext cx="11376025" cy="293470"/>
          </a:xfrm>
        </p:spPr>
        <p:txBody>
          <a:bodyPr>
            <a:noAutofit/>
          </a:bodyPr>
          <a:lstStyle>
            <a:lvl1pPr marL="0" indent="0" algn="l">
              <a:buNone/>
              <a:defRPr sz="1800">
                <a:solidFill>
                  <a:schemeClr val="bg1"/>
                </a:solidFill>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dirty="0"/>
          </a:p>
        </p:txBody>
      </p:sp>
      <p:pic>
        <p:nvPicPr>
          <p:cNvPr id="6" name="Grafik 5"/>
          <p:cNvPicPr>
            <a:picLocks noChangeAspect="1"/>
          </p:cNvPicPr>
          <p:nvPr userDrawn="1"/>
        </p:nvPicPr>
        <p:blipFill>
          <a:blip r:embed="rId2"/>
          <a:stretch>
            <a:fillRect/>
          </a:stretch>
        </p:blipFill>
        <p:spPr>
          <a:xfrm>
            <a:off x="9512489" y="305757"/>
            <a:ext cx="2074577" cy="826339"/>
          </a:xfrm>
          <a:prstGeom prst="rect">
            <a:avLst/>
          </a:prstGeom>
        </p:spPr>
      </p:pic>
      <p:pic>
        <p:nvPicPr>
          <p:cNvPr id="4" name="Grafik 3"/>
          <p:cNvPicPr>
            <a:picLocks noChangeAspect="1"/>
          </p:cNvPicPr>
          <p:nvPr userDrawn="1"/>
        </p:nvPicPr>
        <p:blipFill>
          <a:blip r:embed="rId3"/>
          <a:stretch>
            <a:fillRect/>
          </a:stretch>
        </p:blipFill>
        <p:spPr>
          <a:xfrm>
            <a:off x="10220982" y="6334015"/>
            <a:ext cx="1563030" cy="422363"/>
          </a:xfrm>
          <a:prstGeom prst="rect">
            <a:avLst/>
          </a:prstGeom>
        </p:spPr>
      </p:pic>
    </p:spTree>
    <p:extLst>
      <p:ext uri="{BB962C8B-B14F-4D97-AF65-F5344CB8AC3E}">
        <p14:creationId xmlns:p14="http://schemas.microsoft.com/office/powerpoint/2010/main" val="3862100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halt mit Bild rechts">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07988" y="2276475"/>
            <a:ext cx="6680182" cy="36734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8" name="Bildplatzhalter 9"/>
          <p:cNvSpPr>
            <a:spLocks noGrp="1"/>
          </p:cNvSpPr>
          <p:nvPr>
            <p:ph type="pic" sz="quarter" idx="13"/>
          </p:nvPr>
        </p:nvSpPr>
        <p:spPr>
          <a:xfrm>
            <a:off x="7388226" y="1557949"/>
            <a:ext cx="4392000" cy="4140000"/>
          </a:xfrm>
        </p:spPr>
        <p:txBody>
          <a:bodyPr/>
          <a:lstStyle>
            <a:lvl1pPr marL="0" indent="0">
              <a:buNone/>
              <a:defRPr/>
            </a:lvl1pPr>
          </a:lstStyle>
          <a:p>
            <a:r>
              <a:rPr lang="de-DE" dirty="0"/>
              <a:t>Bild durch Klicken auf Symbol hinzufügen</a:t>
            </a:r>
            <a:endParaRPr lang="de-AT" dirty="0"/>
          </a:p>
        </p:txBody>
      </p:sp>
      <p:sp>
        <p:nvSpPr>
          <p:cNvPr id="10" name="Datumsplatzhalter 9"/>
          <p:cNvSpPr>
            <a:spLocks noGrp="1"/>
          </p:cNvSpPr>
          <p:nvPr>
            <p:ph type="dt" sz="half" idx="14"/>
          </p:nvPr>
        </p:nvSpPr>
        <p:spPr/>
        <p:txBody>
          <a:bodyPr/>
          <a:lstStyle/>
          <a:p>
            <a:r>
              <a:rPr lang="de-AT" dirty="0"/>
              <a:t>11.10.21</a:t>
            </a:r>
          </a:p>
        </p:txBody>
      </p:sp>
      <p:sp>
        <p:nvSpPr>
          <p:cNvPr id="11" name="Fußzeilenplatzhalter 10"/>
          <p:cNvSpPr>
            <a:spLocks noGrp="1"/>
          </p:cNvSpPr>
          <p:nvPr>
            <p:ph type="ftr" sz="quarter" idx="15"/>
          </p:nvPr>
        </p:nvSpPr>
        <p:spPr/>
        <p:txBody>
          <a:bodyPr/>
          <a:lstStyle/>
          <a:p>
            <a:r>
              <a:rPr lang="de-AT" dirty="0"/>
              <a:t>DSPL Workshop</a:t>
            </a:r>
          </a:p>
        </p:txBody>
      </p:sp>
      <p:sp>
        <p:nvSpPr>
          <p:cNvPr id="12" name="Foliennummernplatzhalter 11"/>
          <p:cNvSpPr>
            <a:spLocks noGrp="1"/>
          </p:cNvSpPr>
          <p:nvPr>
            <p:ph type="sldNum" sz="quarter" idx="16"/>
          </p:nvPr>
        </p:nvSpPr>
        <p:spPr/>
        <p:txBody>
          <a:bodyPr/>
          <a:lstStyle/>
          <a:p>
            <a:r>
              <a:rPr lang="de-AT" dirty="0"/>
              <a:t>Seite </a:t>
            </a:r>
            <a:fld id="{05A5AE1F-4813-4D0A-B870-8FB3219A4125}" type="slidenum">
              <a:rPr lang="de-AT" smtClean="0"/>
              <a:pPr/>
              <a:t>‹Nr.›</a:t>
            </a:fld>
            <a:endParaRPr lang="de-AT" dirty="0"/>
          </a:p>
        </p:txBody>
      </p:sp>
      <p:sp>
        <p:nvSpPr>
          <p:cNvPr id="9" name="Textplatzhalter 2"/>
          <p:cNvSpPr>
            <a:spLocks noGrp="1"/>
          </p:cNvSpPr>
          <p:nvPr>
            <p:ph type="body" sz="quarter" idx="19" hasCustomPrompt="1"/>
          </p:nvPr>
        </p:nvSpPr>
        <p:spPr>
          <a:xfrm>
            <a:off x="7388226" y="5820569"/>
            <a:ext cx="4395787" cy="232990"/>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2" name="Titel 1"/>
          <p:cNvSpPr>
            <a:spLocks noGrp="1"/>
          </p:cNvSpPr>
          <p:nvPr>
            <p:ph type="title"/>
          </p:nvPr>
        </p:nvSpPr>
        <p:spPr>
          <a:xfrm>
            <a:off x="407987" y="1332186"/>
            <a:ext cx="6680183" cy="820064"/>
          </a:xfrm>
        </p:spPr>
        <p:txBody>
          <a:bodyPr/>
          <a:lstStyle/>
          <a:p>
            <a:r>
              <a:rPr lang="de-DE"/>
              <a:t>Mastertitelformat bearbeiten</a:t>
            </a:r>
            <a:endParaRPr lang="de-AT" dirty="0"/>
          </a:p>
        </p:txBody>
      </p:sp>
      <p:pic>
        <p:nvPicPr>
          <p:cNvPr id="13" name="Grafik 12"/>
          <p:cNvPicPr>
            <a:picLocks noChangeAspect="1"/>
          </p:cNvPicPr>
          <p:nvPr userDrawn="1"/>
        </p:nvPicPr>
        <p:blipFill>
          <a:blip r:embed="rId2"/>
          <a:stretch>
            <a:fillRect/>
          </a:stretch>
        </p:blipFill>
        <p:spPr>
          <a:xfrm>
            <a:off x="9512489" y="305757"/>
            <a:ext cx="2074577" cy="826339"/>
          </a:xfrm>
          <a:prstGeom prst="rect">
            <a:avLst/>
          </a:prstGeom>
        </p:spPr>
      </p:pic>
      <p:pic>
        <p:nvPicPr>
          <p:cNvPr id="14" name="Grafik 13"/>
          <p:cNvPicPr>
            <a:picLocks noChangeAspect="1"/>
          </p:cNvPicPr>
          <p:nvPr userDrawn="1"/>
        </p:nvPicPr>
        <p:blipFill>
          <a:blip r:embed="rId3"/>
          <a:stretch>
            <a:fillRect/>
          </a:stretch>
        </p:blipFill>
        <p:spPr>
          <a:xfrm>
            <a:off x="9392983" y="6365162"/>
            <a:ext cx="1563030" cy="422363"/>
          </a:xfrm>
          <a:prstGeom prst="rect">
            <a:avLst/>
          </a:prstGeom>
        </p:spPr>
      </p:pic>
    </p:spTree>
    <p:extLst>
      <p:ext uri="{BB962C8B-B14F-4D97-AF65-F5344CB8AC3E}">
        <p14:creationId xmlns:p14="http://schemas.microsoft.com/office/powerpoint/2010/main" val="24055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nhalt mit Bild links">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5091763" y="2276475"/>
            <a:ext cx="6692250" cy="3672000"/>
          </a:xfrm>
        </p:spPr>
        <p:txBody>
          <a:bodyPr>
            <a:noAutofit/>
          </a:bodyPr>
          <a:lstStyle>
            <a:lvl1pPr>
              <a:defRPr sz="2200">
                <a:latin typeface="+mn-lt"/>
              </a:defRPr>
            </a:lvl1pPr>
            <a:lvl2pPr>
              <a:defRPr sz="2000">
                <a:latin typeface="+mn-lt"/>
              </a:defRPr>
            </a:lvl2pPr>
            <a:lvl3pPr>
              <a:defRPr sz="1400"/>
            </a:lvl3pPr>
            <a:lvl4pPr>
              <a:defRPr sz="1400"/>
            </a:lvl4pPr>
            <a:lvl5pPr>
              <a:defRPr sz="1400"/>
            </a:lvl5pPr>
          </a:lstStyle>
          <a:p>
            <a:pPr lvl="0"/>
            <a:r>
              <a:rPr lang="de-DE"/>
              <a:t>Mastertextformat bearbeiten</a:t>
            </a:r>
          </a:p>
          <a:p>
            <a:pPr lvl="1"/>
            <a:r>
              <a:rPr lang="de-DE"/>
              <a:t>Zweite Ebene</a:t>
            </a:r>
          </a:p>
        </p:txBody>
      </p:sp>
      <p:sp>
        <p:nvSpPr>
          <p:cNvPr id="10" name="Bildplatzhalter 9"/>
          <p:cNvSpPr>
            <a:spLocks noGrp="1"/>
          </p:cNvSpPr>
          <p:nvPr>
            <p:ph type="pic" sz="quarter" idx="13"/>
          </p:nvPr>
        </p:nvSpPr>
        <p:spPr>
          <a:xfrm>
            <a:off x="407988" y="1557950"/>
            <a:ext cx="4392000" cy="4140000"/>
          </a:xfrm>
        </p:spPr>
        <p:txBody>
          <a:bodyPr/>
          <a:lstStyle>
            <a:lvl1pPr marL="0" indent="0">
              <a:buNone/>
              <a:defRPr/>
            </a:lvl1pPr>
          </a:lstStyle>
          <a:p>
            <a:r>
              <a:rPr lang="de-DE" dirty="0"/>
              <a:t>Bild durch Klicken auf Symbol hinzufügen</a:t>
            </a:r>
            <a:endParaRPr lang="de-AT" dirty="0"/>
          </a:p>
        </p:txBody>
      </p:sp>
      <p:sp>
        <p:nvSpPr>
          <p:cNvPr id="14" name="Datumsplatzhalter 13"/>
          <p:cNvSpPr>
            <a:spLocks noGrp="1"/>
          </p:cNvSpPr>
          <p:nvPr>
            <p:ph type="dt" sz="half" idx="14"/>
          </p:nvPr>
        </p:nvSpPr>
        <p:spPr/>
        <p:txBody>
          <a:bodyPr/>
          <a:lstStyle/>
          <a:p>
            <a:r>
              <a:rPr lang="de-AT" dirty="0"/>
              <a:t>11.10.21</a:t>
            </a:r>
          </a:p>
        </p:txBody>
      </p:sp>
      <p:sp>
        <p:nvSpPr>
          <p:cNvPr id="15" name="Fußzeilenplatzhalter 14"/>
          <p:cNvSpPr>
            <a:spLocks noGrp="1"/>
          </p:cNvSpPr>
          <p:nvPr>
            <p:ph type="ftr" sz="quarter" idx="15"/>
          </p:nvPr>
        </p:nvSpPr>
        <p:spPr/>
        <p:txBody>
          <a:bodyPr/>
          <a:lstStyle/>
          <a:p>
            <a:r>
              <a:rPr lang="de-AT" dirty="0"/>
              <a:t>DSPL Workshop</a:t>
            </a:r>
          </a:p>
        </p:txBody>
      </p:sp>
      <p:sp>
        <p:nvSpPr>
          <p:cNvPr id="16" name="Foliennummernplatzhalter 15"/>
          <p:cNvSpPr>
            <a:spLocks noGrp="1"/>
          </p:cNvSpPr>
          <p:nvPr>
            <p:ph type="sldNum" sz="quarter" idx="16"/>
          </p:nvPr>
        </p:nvSpPr>
        <p:spPr/>
        <p:txBody>
          <a:bodyPr/>
          <a:lstStyle/>
          <a:p>
            <a:r>
              <a:rPr lang="de-AT" dirty="0"/>
              <a:t>Seite </a:t>
            </a:r>
            <a:fld id="{05A5AE1F-4813-4D0A-B870-8FB3219A4125}" type="slidenum">
              <a:rPr lang="de-AT" smtClean="0"/>
              <a:pPr/>
              <a:t>‹Nr.›</a:t>
            </a:fld>
            <a:endParaRPr lang="de-AT" dirty="0"/>
          </a:p>
        </p:txBody>
      </p:sp>
      <p:sp>
        <p:nvSpPr>
          <p:cNvPr id="11" name="Textplatzhalter 2"/>
          <p:cNvSpPr>
            <a:spLocks noGrp="1"/>
          </p:cNvSpPr>
          <p:nvPr>
            <p:ph type="body" sz="quarter" idx="19" hasCustomPrompt="1"/>
          </p:nvPr>
        </p:nvSpPr>
        <p:spPr>
          <a:xfrm>
            <a:off x="407988" y="5820569"/>
            <a:ext cx="4395787" cy="232990"/>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3" name="Titel 2"/>
          <p:cNvSpPr>
            <a:spLocks noGrp="1"/>
          </p:cNvSpPr>
          <p:nvPr>
            <p:ph type="title"/>
          </p:nvPr>
        </p:nvSpPr>
        <p:spPr>
          <a:xfrm>
            <a:off x="5091763" y="1332186"/>
            <a:ext cx="6692249" cy="820064"/>
          </a:xfrm>
        </p:spPr>
        <p:txBody>
          <a:bodyPr/>
          <a:lstStyle/>
          <a:p>
            <a:r>
              <a:rPr lang="de-DE"/>
              <a:t>Mastertitelformat bearbeiten</a:t>
            </a:r>
            <a:endParaRPr lang="de-AT" dirty="0"/>
          </a:p>
        </p:txBody>
      </p:sp>
      <p:pic>
        <p:nvPicPr>
          <p:cNvPr id="9" name="Grafik 8"/>
          <p:cNvPicPr>
            <a:picLocks noChangeAspect="1"/>
          </p:cNvPicPr>
          <p:nvPr userDrawn="1"/>
        </p:nvPicPr>
        <p:blipFill>
          <a:blip r:embed="rId2"/>
          <a:stretch>
            <a:fillRect/>
          </a:stretch>
        </p:blipFill>
        <p:spPr>
          <a:xfrm>
            <a:off x="9512489" y="305757"/>
            <a:ext cx="2074577" cy="826339"/>
          </a:xfrm>
          <a:prstGeom prst="rect">
            <a:avLst/>
          </a:prstGeom>
        </p:spPr>
      </p:pic>
      <p:pic>
        <p:nvPicPr>
          <p:cNvPr id="12" name="Grafik 11"/>
          <p:cNvPicPr>
            <a:picLocks noChangeAspect="1"/>
          </p:cNvPicPr>
          <p:nvPr userDrawn="1"/>
        </p:nvPicPr>
        <p:blipFill>
          <a:blip r:embed="rId3"/>
          <a:stretch>
            <a:fillRect/>
          </a:stretch>
        </p:blipFill>
        <p:spPr>
          <a:xfrm>
            <a:off x="9392983" y="6365162"/>
            <a:ext cx="1563030" cy="422363"/>
          </a:xfrm>
          <a:prstGeom prst="rect">
            <a:avLst/>
          </a:prstGeom>
        </p:spPr>
      </p:pic>
    </p:spTree>
    <p:extLst>
      <p:ext uri="{BB962C8B-B14F-4D97-AF65-F5344CB8AC3E}">
        <p14:creationId xmlns:p14="http://schemas.microsoft.com/office/powerpoint/2010/main" val="1524486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ild abfallend mit Titel">
    <p:spTree>
      <p:nvGrpSpPr>
        <p:cNvPr id="1" name=""/>
        <p:cNvGrpSpPr/>
        <p:nvPr/>
      </p:nvGrpSpPr>
      <p:grpSpPr>
        <a:xfrm>
          <a:off x="0" y="0"/>
          <a:ext cx="0" cy="0"/>
          <a:chOff x="0" y="0"/>
          <a:chExt cx="0" cy="0"/>
        </a:xfrm>
      </p:grpSpPr>
      <p:sp>
        <p:nvSpPr>
          <p:cNvPr id="10" name="Bildplatzhalter 9"/>
          <p:cNvSpPr>
            <a:spLocks noGrp="1"/>
          </p:cNvSpPr>
          <p:nvPr>
            <p:ph type="pic" sz="quarter" idx="13"/>
          </p:nvPr>
        </p:nvSpPr>
        <p:spPr>
          <a:xfrm>
            <a:off x="0" y="2284357"/>
            <a:ext cx="12204000" cy="4572000"/>
          </a:xfrm>
        </p:spPr>
        <p:txBody>
          <a:bodyPr/>
          <a:lstStyle>
            <a:lvl1pPr marL="0" indent="0">
              <a:buNone/>
              <a:defRPr/>
            </a:lvl1pPr>
          </a:lstStyle>
          <a:p>
            <a:r>
              <a:rPr lang="de-DE" dirty="0"/>
              <a:t>Bild durch Klicken auf Symbol hinzufügen</a:t>
            </a:r>
            <a:endParaRPr lang="de-AT" dirty="0"/>
          </a:p>
        </p:txBody>
      </p:sp>
      <p:sp>
        <p:nvSpPr>
          <p:cNvPr id="2" name="Titel 1"/>
          <p:cNvSpPr>
            <a:spLocks noGrp="1"/>
          </p:cNvSpPr>
          <p:nvPr>
            <p:ph type="title"/>
          </p:nvPr>
        </p:nvSpPr>
        <p:spPr/>
        <p:txBody>
          <a:bodyPr/>
          <a:lstStyle/>
          <a:p>
            <a:r>
              <a:rPr lang="de-DE"/>
              <a:t>Mastertitelformat bearbeiten</a:t>
            </a:r>
            <a:endParaRPr lang="de-AT" dirty="0"/>
          </a:p>
        </p:txBody>
      </p:sp>
      <p:pic>
        <p:nvPicPr>
          <p:cNvPr id="4" name="Grafik 3"/>
          <p:cNvPicPr>
            <a:picLocks noChangeAspect="1"/>
          </p:cNvPicPr>
          <p:nvPr userDrawn="1"/>
        </p:nvPicPr>
        <p:blipFill>
          <a:blip r:embed="rId2"/>
          <a:stretch>
            <a:fillRect/>
          </a:stretch>
        </p:blipFill>
        <p:spPr>
          <a:xfrm>
            <a:off x="9512489" y="305757"/>
            <a:ext cx="2074577" cy="826339"/>
          </a:xfrm>
          <a:prstGeom prst="rect">
            <a:avLst/>
          </a:prstGeom>
        </p:spPr>
      </p:pic>
      <p:pic>
        <p:nvPicPr>
          <p:cNvPr id="5" name="Grafik 4"/>
          <p:cNvPicPr>
            <a:picLocks noChangeAspect="1"/>
          </p:cNvPicPr>
          <p:nvPr userDrawn="1"/>
        </p:nvPicPr>
        <p:blipFill>
          <a:blip r:embed="rId3"/>
          <a:stretch>
            <a:fillRect/>
          </a:stretch>
        </p:blipFill>
        <p:spPr>
          <a:xfrm>
            <a:off x="9392983" y="6365162"/>
            <a:ext cx="1563030" cy="422363"/>
          </a:xfrm>
          <a:prstGeom prst="rect">
            <a:avLst/>
          </a:prstGeom>
        </p:spPr>
      </p:pic>
    </p:spTree>
    <p:extLst>
      <p:ext uri="{BB962C8B-B14F-4D97-AF65-F5344CB8AC3E}">
        <p14:creationId xmlns:p14="http://schemas.microsoft.com/office/powerpoint/2010/main" val="814186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10" name="Rechteck 9">
            <a:extLst>
              <a:ext uri="{C183D7F6-B498-43B3-948B-1728B52AA6E4}">
                <adec:decorative xmlns:adec="http://schemas.microsoft.com/office/drawing/2017/decorative" val="1"/>
              </a:ext>
            </a:extLst>
          </p:cNvPr>
          <p:cNvSpPr/>
          <p:nvPr userDrawn="1"/>
        </p:nvSpPr>
        <p:spPr bwMode="ltGray">
          <a:xfrm>
            <a:off x="0" y="1376413"/>
            <a:ext cx="12192000" cy="13475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591" dirty="0"/>
          </a:p>
        </p:txBody>
      </p:sp>
      <p:sp>
        <p:nvSpPr>
          <p:cNvPr id="2" name="Titel 1"/>
          <p:cNvSpPr>
            <a:spLocks noGrp="1"/>
          </p:cNvSpPr>
          <p:nvPr>
            <p:ph type="ctrTitle"/>
          </p:nvPr>
        </p:nvSpPr>
        <p:spPr bwMode="white">
          <a:xfrm>
            <a:off x="407989" y="1549667"/>
            <a:ext cx="11376024" cy="612759"/>
          </a:xfrm>
        </p:spPr>
        <p:txBody>
          <a:bodyPr anchor="b">
            <a:noAutofit/>
          </a:bodyPr>
          <a:lstStyle>
            <a:lvl1pPr algn="l">
              <a:defRPr sz="2546">
                <a:solidFill>
                  <a:schemeClr val="bg1"/>
                </a:solidFill>
              </a:defRPr>
            </a:lvl1pPr>
          </a:lstStyle>
          <a:p>
            <a:r>
              <a:rPr lang="de-DE"/>
              <a:t>Titelmasterformat durch Klicken bearbeiten</a:t>
            </a:r>
            <a:endParaRPr lang="de-AT" dirty="0"/>
          </a:p>
        </p:txBody>
      </p:sp>
      <p:sp>
        <p:nvSpPr>
          <p:cNvPr id="3" name="Untertitel 2"/>
          <p:cNvSpPr>
            <a:spLocks noGrp="1"/>
          </p:cNvSpPr>
          <p:nvPr>
            <p:ph type="subTitle" idx="1" hasCustomPrompt="1"/>
          </p:nvPr>
        </p:nvSpPr>
        <p:spPr bwMode="white">
          <a:xfrm>
            <a:off x="407988" y="2257760"/>
            <a:ext cx="11376025" cy="293470"/>
          </a:xfrm>
        </p:spPr>
        <p:txBody>
          <a:bodyPr>
            <a:noAutofit/>
          </a:bodyPr>
          <a:lstStyle>
            <a:lvl1pPr marL="0" indent="0" algn="l">
              <a:buNone/>
              <a:defRPr sz="1432">
                <a:solidFill>
                  <a:schemeClr val="bg1"/>
                </a:solidFill>
                <a:latin typeface="Source Sans Pro Semibold" panose="020B0603030403020204" pitchFamily="34" charset="0"/>
              </a:defRPr>
            </a:lvl1pPr>
            <a:lvl2pPr marL="363716" indent="0" algn="ctr">
              <a:buNone/>
              <a:defRPr sz="1591"/>
            </a:lvl2pPr>
            <a:lvl3pPr marL="727432" indent="0" algn="ctr">
              <a:buNone/>
              <a:defRPr sz="1432"/>
            </a:lvl3pPr>
            <a:lvl4pPr marL="1091148" indent="0" algn="ctr">
              <a:buNone/>
              <a:defRPr sz="1273"/>
            </a:lvl4pPr>
            <a:lvl5pPr marL="1454864" indent="0" algn="ctr">
              <a:buNone/>
              <a:defRPr sz="1273"/>
            </a:lvl5pPr>
            <a:lvl6pPr marL="1818581" indent="0" algn="ctr">
              <a:buNone/>
              <a:defRPr sz="1273"/>
            </a:lvl6pPr>
            <a:lvl7pPr marL="2182297" indent="0" algn="ctr">
              <a:buNone/>
              <a:defRPr sz="1273"/>
            </a:lvl7pPr>
            <a:lvl8pPr marL="2546013" indent="0" algn="ctr">
              <a:buNone/>
              <a:defRPr sz="1273"/>
            </a:lvl8pPr>
            <a:lvl9pPr marL="2909729" indent="0" algn="ctr">
              <a:buNone/>
              <a:defRPr sz="1273"/>
            </a:lvl9pPr>
          </a:lstStyle>
          <a:p>
            <a:r>
              <a:rPr lang="de-AT" dirty="0"/>
              <a:t>Untertitel hinzufügen</a:t>
            </a:r>
          </a:p>
        </p:txBody>
      </p:sp>
      <p:pic>
        <p:nvPicPr>
          <p:cNvPr id="6" name="Grafik 5" descr="Logo der Universität Wien">
            <a:extLst>
              <a:ext uri="{FF2B5EF4-FFF2-40B4-BE49-F238E27FC236}">
                <a16:creationId xmlns:a16="http://schemas.microsoft.com/office/drawing/2014/main" id="{45BDABE8-721E-4E59-9BC3-19BF0178C32A}"/>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407988" y="404812"/>
            <a:ext cx="2255433" cy="615600"/>
          </a:xfrm>
          <a:prstGeom prst="rect">
            <a:avLst/>
          </a:prstGeom>
        </p:spPr>
      </p:pic>
      <p:sp>
        <p:nvSpPr>
          <p:cNvPr id="9" name="Bildplatzhalter 8">
            <a:extLst>
              <a:ext uri="{C183D7F6-B498-43B3-948B-1728B52AA6E4}">
                <adec:decorative xmlns:adec="http://schemas.microsoft.com/office/drawing/2017/decorative" val="0"/>
              </a:ext>
            </a:extLst>
          </p:cNvPr>
          <p:cNvSpPr>
            <a:spLocks noGrp="1"/>
          </p:cNvSpPr>
          <p:nvPr>
            <p:ph type="pic" sz="quarter" idx="13"/>
          </p:nvPr>
        </p:nvSpPr>
        <p:spPr bwMode="auto">
          <a:xfrm>
            <a:off x="1" y="2723950"/>
            <a:ext cx="12204000" cy="4140000"/>
          </a:xfrm>
        </p:spPr>
        <p:txBody>
          <a:bodyPr/>
          <a:lstStyle>
            <a:lvl1pPr marL="0" indent="0">
              <a:buNone/>
              <a:defRPr/>
            </a:lvl1pPr>
          </a:lstStyle>
          <a:p>
            <a:r>
              <a:rPr lang="de-DE"/>
              <a:t>Bild durch Klicken auf Symbol hinzufügen</a:t>
            </a:r>
            <a:endParaRPr lang="de-AT" dirty="0"/>
          </a:p>
        </p:txBody>
      </p:sp>
    </p:spTree>
    <p:extLst>
      <p:ext uri="{BB962C8B-B14F-4D97-AF65-F5344CB8AC3E}">
        <p14:creationId xmlns:p14="http://schemas.microsoft.com/office/powerpoint/2010/main" val="2986554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dirty="0"/>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umsplatzhalter 6"/>
          <p:cNvSpPr>
            <a:spLocks noGrp="1"/>
          </p:cNvSpPr>
          <p:nvPr>
            <p:ph type="dt" sz="half" idx="10"/>
          </p:nvPr>
        </p:nvSpPr>
        <p:spPr/>
        <p:txBody>
          <a:bodyPr/>
          <a:lstStyle/>
          <a:p>
            <a:fld id="{B61D3BB6-27D1-4A53-ADA9-9E08E537C2BB}" type="datetime1">
              <a:rPr lang="de-AT" smtClean="0"/>
              <a:t>04.11.2022</a:t>
            </a:fld>
            <a:endParaRPr lang="de-AT" dirty="0"/>
          </a:p>
        </p:txBody>
      </p:sp>
      <p:sp>
        <p:nvSpPr>
          <p:cNvPr id="8" name="Fußzeilenplatzhalter 7"/>
          <p:cNvSpPr>
            <a:spLocks noGrp="1"/>
          </p:cNvSpPr>
          <p:nvPr>
            <p:ph type="ftr" sz="quarter" idx="11"/>
          </p:nvPr>
        </p:nvSpPr>
        <p:spPr/>
        <p:txBody>
          <a:bodyPr/>
          <a:lstStyle/>
          <a:p>
            <a:r>
              <a:rPr lang="de-DE"/>
              <a:t>Universität Wien - Büro Studienpräses</a:t>
            </a:r>
            <a:endParaRPr lang="de-AT" dirty="0"/>
          </a:p>
        </p:txBody>
      </p:sp>
      <p:sp>
        <p:nvSpPr>
          <p:cNvPr id="9" name="Foliennummernplatzhalter 8"/>
          <p:cNvSpPr>
            <a:spLocks noGrp="1"/>
          </p:cNvSpPr>
          <p:nvPr>
            <p:ph type="sldNum" sz="quarter" idx="12"/>
          </p:nvPr>
        </p:nvSpPr>
        <p:spPr/>
        <p:txBody>
          <a:bodyPr/>
          <a:lstStyle/>
          <a:p>
            <a:r>
              <a:rPr lang="de-AT" dirty="0"/>
              <a:t>Seite </a:t>
            </a:r>
            <a:fld id="{05A5AE1F-4813-4D0A-B870-8FB3219A4125}" type="slidenum">
              <a:rPr lang="de-AT" smtClean="0"/>
              <a:pPr/>
              <a:t>‹Nr.›</a:t>
            </a:fld>
            <a:endParaRPr lang="de-AT" dirty="0"/>
          </a:p>
        </p:txBody>
      </p:sp>
    </p:spTree>
    <p:extLst>
      <p:ext uri="{BB962C8B-B14F-4D97-AF65-F5344CB8AC3E}">
        <p14:creationId xmlns:p14="http://schemas.microsoft.com/office/powerpoint/2010/main" val="3188945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folie ohne Bild">
    <p:spTree>
      <p:nvGrpSpPr>
        <p:cNvPr id="1" name=""/>
        <p:cNvGrpSpPr/>
        <p:nvPr/>
      </p:nvGrpSpPr>
      <p:grpSpPr>
        <a:xfrm>
          <a:off x="0" y="0"/>
          <a:ext cx="0" cy="0"/>
          <a:chOff x="0" y="0"/>
          <a:chExt cx="0" cy="0"/>
        </a:xfrm>
      </p:grpSpPr>
      <p:sp>
        <p:nvSpPr>
          <p:cNvPr id="2" name="Titel 1"/>
          <p:cNvSpPr>
            <a:spLocks noGrp="1"/>
          </p:cNvSpPr>
          <p:nvPr>
            <p:ph type="ctrTitle"/>
          </p:nvPr>
        </p:nvSpPr>
        <p:spPr bwMode="black">
          <a:xfrm>
            <a:off x="407989" y="3429001"/>
            <a:ext cx="11376024" cy="1783649"/>
          </a:xfrm>
        </p:spPr>
        <p:txBody>
          <a:bodyPr anchor="b">
            <a:noAutofit/>
          </a:bodyPr>
          <a:lstStyle>
            <a:lvl1pPr algn="l">
              <a:defRPr sz="2546">
                <a:solidFill>
                  <a:schemeClr val="accent1"/>
                </a:solidFill>
              </a:defRPr>
            </a:lvl1pPr>
          </a:lstStyle>
          <a:p>
            <a:r>
              <a:rPr lang="de-DE"/>
              <a:t>Titelmasterformat durch Klicken bearbeiten</a:t>
            </a:r>
            <a:endParaRPr lang="de-AT" dirty="0"/>
          </a:p>
        </p:txBody>
      </p:sp>
      <p:sp>
        <p:nvSpPr>
          <p:cNvPr id="3" name="Untertitel 2"/>
          <p:cNvSpPr>
            <a:spLocks noGrp="1"/>
          </p:cNvSpPr>
          <p:nvPr>
            <p:ph type="subTitle" idx="1" hasCustomPrompt="1"/>
          </p:nvPr>
        </p:nvSpPr>
        <p:spPr bwMode="black">
          <a:xfrm>
            <a:off x="407988" y="5318145"/>
            <a:ext cx="11376025" cy="631806"/>
          </a:xfrm>
        </p:spPr>
        <p:txBody>
          <a:bodyPr>
            <a:noAutofit/>
          </a:bodyPr>
          <a:lstStyle>
            <a:lvl1pPr marL="0" indent="0" algn="l">
              <a:buNone/>
              <a:defRPr sz="1432">
                <a:solidFill>
                  <a:schemeClr val="tx1"/>
                </a:solidFill>
                <a:latin typeface="+mn-lt"/>
              </a:defRPr>
            </a:lvl1pPr>
            <a:lvl2pPr marL="363716" indent="0" algn="ctr">
              <a:buNone/>
              <a:defRPr sz="1591"/>
            </a:lvl2pPr>
            <a:lvl3pPr marL="727432" indent="0" algn="ctr">
              <a:buNone/>
              <a:defRPr sz="1432"/>
            </a:lvl3pPr>
            <a:lvl4pPr marL="1091148" indent="0" algn="ctr">
              <a:buNone/>
              <a:defRPr sz="1273"/>
            </a:lvl4pPr>
            <a:lvl5pPr marL="1454864" indent="0" algn="ctr">
              <a:buNone/>
              <a:defRPr sz="1273"/>
            </a:lvl5pPr>
            <a:lvl6pPr marL="1818581" indent="0" algn="ctr">
              <a:buNone/>
              <a:defRPr sz="1273"/>
            </a:lvl6pPr>
            <a:lvl7pPr marL="2182297" indent="0" algn="ctr">
              <a:buNone/>
              <a:defRPr sz="1273"/>
            </a:lvl7pPr>
            <a:lvl8pPr marL="2546013" indent="0" algn="ctr">
              <a:buNone/>
              <a:defRPr sz="1273"/>
            </a:lvl8pPr>
            <a:lvl9pPr marL="2909729" indent="0" algn="ctr">
              <a:buNone/>
              <a:defRPr sz="1273"/>
            </a:lvl9pPr>
          </a:lstStyle>
          <a:p>
            <a:r>
              <a:rPr lang="de-AT" dirty="0"/>
              <a:t>Untertitel hinzufügen</a:t>
            </a:r>
          </a:p>
        </p:txBody>
      </p:sp>
    </p:spTree>
    <p:extLst>
      <p:ext uri="{BB962C8B-B14F-4D97-AF65-F5344CB8AC3E}">
        <p14:creationId xmlns:p14="http://schemas.microsoft.com/office/powerpoint/2010/main" val="3965285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und Inhalt breit">
    <p:spTree>
      <p:nvGrpSpPr>
        <p:cNvPr id="1" name=""/>
        <p:cNvGrpSpPr/>
        <p:nvPr/>
      </p:nvGrpSpPr>
      <p:grpSpPr>
        <a:xfrm>
          <a:off x="0" y="0"/>
          <a:ext cx="0" cy="0"/>
          <a:chOff x="0" y="0"/>
          <a:chExt cx="0" cy="0"/>
        </a:xfrm>
      </p:grpSpPr>
      <p:sp>
        <p:nvSpPr>
          <p:cNvPr id="3" name="Inhaltsplatzhalter 2"/>
          <p:cNvSpPr>
            <a:spLocks noGrp="1"/>
          </p:cNvSpPr>
          <p:nvPr>
            <p:ph idx="1"/>
          </p:nvPr>
        </p:nvSpPr>
        <p:spPr>
          <a:xfrm>
            <a:off x="407988" y="2276475"/>
            <a:ext cx="11376026" cy="36720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umsplatzhalter 6"/>
          <p:cNvSpPr>
            <a:spLocks noGrp="1"/>
          </p:cNvSpPr>
          <p:nvPr>
            <p:ph type="dt" sz="half" idx="10"/>
          </p:nvPr>
        </p:nvSpPr>
        <p:spPr/>
        <p:txBody>
          <a:bodyPr/>
          <a:lstStyle>
            <a:lvl1pPr>
              <a:defRPr sz="835"/>
            </a:lvl1pPr>
          </a:lstStyle>
          <a:p>
            <a:fld id="{3DE28772-F2A1-4CF5-B5CC-538A578FDD03}" type="datetime1">
              <a:rPr lang="de-AT" smtClean="0"/>
              <a:t>04.11.2022</a:t>
            </a:fld>
            <a:endParaRPr lang="de-AT" dirty="0"/>
          </a:p>
        </p:txBody>
      </p:sp>
      <p:sp>
        <p:nvSpPr>
          <p:cNvPr id="8" name="Fußzeilenplatzhalter 7"/>
          <p:cNvSpPr>
            <a:spLocks noGrp="1"/>
          </p:cNvSpPr>
          <p:nvPr>
            <p:ph type="ftr" sz="quarter" idx="11"/>
          </p:nvPr>
        </p:nvSpPr>
        <p:spPr/>
        <p:txBody>
          <a:bodyPr/>
          <a:lstStyle/>
          <a:p>
            <a:r>
              <a:rPr lang="de-DE"/>
              <a:t>Universität Wien - Büro Studienpräses</a:t>
            </a:r>
            <a:endParaRPr lang="de-AT" dirty="0"/>
          </a:p>
        </p:txBody>
      </p:sp>
      <p:sp>
        <p:nvSpPr>
          <p:cNvPr id="9" name="Foliennummernplatzhalter 8"/>
          <p:cNvSpPr>
            <a:spLocks noGrp="1"/>
          </p:cNvSpPr>
          <p:nvPr>
            <p:ph type="sldNum" sz="quarter" idx="12"/>
          </p:nvPr>
        </p:nvSpPr>
        <p:spPr/>
        <p:txBody>
          <a:bodyPr/>
          <a:lstStyle/>
          <a:p>
            <a:r>
              <a:rPr lang="de-AT" dirty="0"/>
              <a:t>Seite </a:t>
            </a:r>
            <a:fld id="{05A5AE1F-4813-4D0A-B870-8FB3219A4125}" type="slidenum">
              <a:rPr lang="de-AT" smtClean="0"/>
              <a:pPr/>
              <a:t>‹Nr.›</a:t>
            </a:fld>
            <a:endParaRPr lang="de-AT" dirty="0"/>
          </a:p>
        </p:txBody>
      </p:sp>
      <p:sp>
        <p:nvSpPr>
          <p:cNvPr id="4" name="Titel 3"/>
          <p:cNvSpPr>
            <a:spLocks noGrp="1"/>
          </p:cNvSpPr>
          <p:nvPr>
            <p:ph type="title"/>
          </p:nvPr>
        </p:nvSpPr>
        <p:spPr/>
        <p:txBody>
          <a:bodyPr/>
          <a:lstStyle/>
          <a:p>
            <a:r>
              <a:rPr lang="de-DE" dirty="0"/>
              <a:t>Titelmasterformat durch Klicken bearbeiten</a:t>
            </a:r>
          </a:p>
        </p:txBody>
      </p:sp>
    </p:spTree>
    <p:extLst>
      <p:ext uri="{BB962C8B-B14F-4D97-AF65-F5344CB8AC3E}">
        <p14:creationId xmlns:p14="http://schemas.microsoft.com/office/powerpoint/2010/main" val="4226833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07237236-E248-40FF-B0F2-DD30CB1F4933}" type="datetime1">
              <a:rPr lang="de-AT" smtClean="0"/>
              <a:t>04.11.2022</a:t>
            </a:fld>
            <a:endParaRPr lang="de-AT" dirty="0"/>
          </a:p>
        </p:txBody>
      </p:sp>
      <p:sp>
        <p:nvSpPr>
          <p:cNvPr id="4" name="Fußzeilenplatzhalter 3"/>
          <p:cNvSpPr>
            <a:spLocks noGrp="1"/>
          </p:cNvSpPr>
          <p:nvPr>
            <p:ph type="ftr" sz="quarter" idx="11"/>
          </p:nvPr>
        </p:nvSpPr>
        <p:spPr/>
        <p:txBody>
          <a:bodyPr/>
          <a:lstStyle/>
          <a:p>
            <a:r>
              <a:rPr lang="de-DE"/>
              <a:t>Universität Wien - Büro Studienpräses</a:t>
            </a:r>
            <a:endParaRPr lang="de-AT" dirty="0"/>
          </a:p>
        </p:txBody>
      </p:sp>
      <p:sp>
        <p:nvSpPr>
          <p:cNvPr id="5" name="Foliennummernplatzhalter 4"/>
          <p:cNvSpPr>
            <a:spLocks noGrp="1"/>
          </p:cNvSpPr>
          <p:nvPr>
            <p:ph type="sldNum" sz="quarter" idx="12"/>
          </p:nvPr>
        </p:nvSpPr>
        <p:spPr/>
        <p:txBody>
          <a:bodyPr/>
          <a:lstStyle/>
          <a:p>
            <a:r>
              <a:rPr lang="de-AT"/>
              <a:t>Seite </a:t>
            </a:r>
            <a:fld id="{05A5AE1F-4813-4D0A-B870-8FB3219A4125}" type="slidenum">
              <a:rPr lang="de-AT" smtClean="0"/>
              <a:pPr/>
              <a:t>‹Nr.›</a:t>
            </a:fld>
            <a:endParaRPr lang="de-AT" dirty="0"/>
          </a:p>
        </p:txBody>
      </p:sp>
    </p:spTree>
    <p:extLst>
      <p:ext uri="{BB962C8B-B14F-4D97-AF65-F5344CB8AC3E}">
        <p14:creationId xmlns:p14="http://schemas.microsoft.com/office/powerpoint/2010/main" val="28608347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AT" dirty="0"/>
              <a:t>Abschnittstitel hinzufügen</a:t>
            </a:r>
          </a:p>
        </p:txBody>
      </p:sp>
      <p:sp>
        <p:nvSpPr>
          <p:cNvPr id="8" name="Untertitel 2"/>
          <p:cNvSpPr>
            <a:spLocks noGrp="1"/>
          </p:cNvSpPr>
          <p:nvPr>
            <p:ph type="subTitle" idx="1" hasCustomPrompt="1"/>
          </p:nvPr>
        </p:nvSpPr>
        <p:spPr>
          <a:xfrm>
            <a:off x="407988" y="2199450"/>
            <a:ext cx="11376025" cy="293470"/>
          </a:xfrm>
        </p:spPr>
        <p:txBody>
          <a:bodyPr>
            <a:noAutofit/>
          </a:bodyPr>
          <a:lstStyle>
            <a:lvl1pPr marL="0" indent="0" algn="l">
              <a:buNone/>
              <a:defRPr sz="1273">
                <a:solidFill>
                  <a:schemeClr val="tx1"/>
                </a:solidFill>
                <a:latin typeface="+mn-lt"/>
              </a:defRPr>
            </a:lvl1pPr>
            <a:lvl2pPr marL="363716" indent="0" algn="ctr">
              <a:buNone/>
              <a:defRPr sz="1591"/>
            </a:lvl2pPr>
            <a:lvl3pPr marL="727432" indent="0" algn="ctr">
              <a:buNone/>
              <a:defRPr sz="1432"/>
            </a:lvl3pPr>
            <a:lvl4pPr marL="1091148" indent="0" algn="ctr">
              <a:buNone/>
              <a:defRPr sz="1273"/>
            </a:lvl4pPr>
            <a:lvl5pPr marL="1454864" indent="0" algn="ctr">
              <a:buNone/>
              <a:defRPr sz="1273"/>
            </a:lvl5pPr>
            <a:lvl6pPr marL="1818581" indent="0" algn="ctr">
              <a:buNone/>
              <a:defRPr sz="1273"/>
            </a:lvl6pPr>
            <a:lvl7pPr marL="2182297" indent="0" algn="ctr">
              <a:buNone/>
              <a:defRPr sz="1273"/>
            </a:lvl7pPr>
            <a:lvl8pPr marL="2546013" indent="0" algn="ctr">
              <a:buNone/>
              <a:defRPr sz="1273"/>
            </a:lvl8pPr>
            <a:lvl9pPr marL="2909729" indent="0" algn="ctr">
              <a:buNone/>
              <a:defRPr sz="1273"/>
            </a:lvl9pPr>
          </a:lstStyle>
          <a:p>
            <a:r>
              <a:rPr lang="de-AT" dirty="0"/>
              <a:t>Abschnittsuntertitel hinzufügen</a:t>
            </a:r>
          </a:p>
        </p:txBody>
      </p:sp>
      <p:sp>
        <p:nvSpPr>
          <p:cNvPr id="9" name="Bildplatzhalter 8"/>
          <p:cNvSpPr>
            <a:spLocks noGrp="1"/>
          </p:cNvSpPr>
          <p:nvPr>
            <p:ph type="pic" sz="quarter" idx="13"/>
          </p:nvPr>
        </p:nvSpPr>
        <p:spPr>
          <a:xfrm>
            <a:off x="1" y="2719551"/>
            <a:ext cx="12204000" cy="4140000"/>
          </a:xfrm>
        </p:spPr>
        <p:txBody>
          <a:bodyPr/>
          <a:lstStyle>
            <a:lvl1pPr marL="0" indent="0">
              <a:buNone/>
              <a:defRPr/>
            </a:lvl1pPr>
          </a:lstStyle>
          <a:p>
            <a:r>
              <a:rPr lang="de-DE"/>
              <a:t>Bild durch Klicken auf Symbol hinzufügen</a:t>
            </a:r>
            <a:endParaRPr lang="de-AT" dirty="0"/>
          </a:p>
        </p:txBody>
      </p:sp>
    </p:spTree>
    <p:extLst>
      <p:ext uri="{BB962C8B-B14F-4D97-AF65-F5344CB8AC3E}">
        <p14:creationId xmlns:p14="http://schemas.microsoft.com/office/powerpoint/2010/main" val="662457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bschnittsüber-  schrift ohne Bild">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black">
          <a:xfrm>
            <a:off x="407989" y="3840481"/>
            <a:ext cx="11376024" cy="1372169"/>
          </a:xfrm>
        </p:spPr>
        <p:txBody>
          <a:bodyPr anchor="b">
            <a:noAutofit/>
          </a:bodyPr>
          <a:lstStyle>
            <a:lvl1pPr algn="l">
              <a:defRPr sz="2228">
                <a:solidFill>
                  <a:schemeClr val="accent1"/>
                </a:solidFill>
              </a:defRPr>
            </a:lvl1pPr>
          </a:lstStyle>
          <a:p>
            <a:r>
              <a:rPr lang="de-AT"/>
              <a:t>Abschnittstitel hinzufügen</a:t>
            </a:r>
            <a:endParaRPr lang="de-AT" dirty="0"/>
          </a:p>
        </p:txBody>
      </p:sp>
      <p:sp>
        <p:nvSpPr>
          <p:cNvPr id="3" name="Untertitel 2"/>
          <p:cNvSpPr>
            <a:spLocks noGrp="1"/>
          </p:cNvSpPr>
          <p:nvPr>
            <p:ph type="subTitle" idx="1" hasCustomPrompt="1"/>
          </p:nvPr>
        </p:nvSpPr>
        <p:spPr bwMode="black">
          <a:xfrm>
            <a:off x="407988" y="5318144"/>
            <a:ext cx="11376025" cy="293470"/>
          </a:xfrm>
        </p:spPr>
        <p:txBody>
          <a:bodyPr>
            <a:noAutofit/>
          </a:bodyPr>
          <a:lstStyle>
            <a:lvl1pPr marL="0" indent="0" algn="l">
              <a:buNone/>
              <a:defRPr sz="1273">
                <a:solidFill>
                  <a:schemeClr val="tx1"/>
                </a:solidFill>
                <a:latin typeface="+mn-lt"/>
              </a:defRPr>
            </a:lvl1pPr>
            <a:lvl2pPr marL="363716" indent="0" algn="ctr">
              <a:buNone/>
              <a:defRPr sz="1591"/>
            </a:lvl2pPr>
            <a:lvl3pPr marL="727432" indent="0" algn="ctr">
              <a:buNone/>
              <a:defRPr sz="1432"/>
            </a:lvl3pPr>
            <a:lvl4pPr marL="1091148" indent="0" algn="ctr">
              <a:buNone/>
              <a:defRPr sz="1273"/>
            </a:lvl4pPr>
            <a:lvl5pPr marL="1454864" indent="0" algn="ctr">
              <a:buNone/>
              <a:defRPr sz="1273"/>
            </a:lvl5pPr>
            <a:lvl6pPr marL="1818581" indent="0" algn="ctr">
              <a:buNone/>
              <a:defRPr sz="1273"/>
            </a:lvl6pPr>
            <a:lvl7pPr marL="2182297" indent="0" algn="ctr">
              <a:buNone/>
              <a:defRPr sz="1273"/>
            </a:lvl7pPr>
            <a:lvl8pPr marL="2546013" indent="0" algn="ctr">
              <a:buNone/>
              <a:defRPr sz="1273"/>
            </a:lvl8pPr>
            <a:lvl9pPr marL="2909729" indent="0" algn="ctr">
              <a:buNone/>
              <a:defRPr sz="1273"/>
            </a:lvl9pPr>
          </a:lstStyle>
          <a:p>
            <a:r>
              <a:rPr lang="de-AT" dirty="0"/>
              <a:t>Abschnittsuntertitel hinzufügen</a:t>
            </a:r>
          </a:p>
        </p:txBody>
      </p:sp>
    </p:spTree>
    <p:extLst>
      <p:ext uri="{BB962C8B-B14F-4D97-AF65-F5344CB8AC3E}">
        <p14:creationId xmlns:p14="http://schemas.microsoft.com/office/powerpoint/2010/main" val="2253365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AT" dirty="0"/>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7" name="Datumsplatzhalter 6"/>
          <p:cNvSpPr>
            <a:spLocks noGrp="1"/>
          </p:cNvSpPr>
          <p:nvPr>
            <p:ph type="dt" sz="half" idx="10"/>
          </p:nvPr>
        </p:nvSpPr>
        <p:spPr/>
        <p:txBody>
          <a:bodyPr/>
          <a:lstStyle>
            <a:lvl1pPr>
              <a:defRPr/>
            </a:lvl1pPr>
          </a:lstStyle>
          <a:p>
            <a:r>
              <a:rPr lang="de-AT" dirty="0"/>
              <a:t>11.10.21</a:t>
            </a:r>
          </a:p>
        </p:txBody>
      </p:sp>
      <p:sp>
        <p:nvSpPr>
          <p:cNvPr id="8" name="Fußzeilenplatzhalter 7"/>
          <p:cNvSpPr>
            <a:spLocks noGrp="1"/>
          </p:cNvSpPr>
          <p:nvPr>
            <p:ph type="ftr" sz="quarter" idx="11"/>
          </p:nvPr>
        </p:nvSpPr>
        <p:spPr/>
        <p:txBody>
          <a:bodyPr/>
          <a:lstStyle>
            <a:lvl1pPr>
              <a:defRPr/>
            </a:lvl1pPr>
          </a:lstStyle>
          <a:p>
            <a:r>
              <a:rPr lang="de-AT" dirty="0"/>
              <a:t>DSPL Workshop</a:t>
            </a:r>
          </a:p>
        </p:txBody>
      </p:sp>
      <p:sp>
        <p:nvSpPr>
          <p:cNvPr id="9" name="Foliennummernplatzhalter 8"/>
          <p:cNvSpPr>
            <a:spLocks noGrp="1"/>
          </p:cNvSpPr>
          <p:nvPr>
            <p:ph type="sldNum" sz="quarter" idx="12"/>
          </p:nvPr>
        </p:nvSpPr>
        <p:spPr/>
        <p:txBody>
          <a:bodyPr/>
          <a:lstStyle/>
          <a:p>
            <a:r>
              <a:rPr lang="de-AT" dirty="0"/>
              <a:t>Seite </a:t>
            </a:r>
            <a:fld id="{05A5AE1F-4813-4D0A-B870-8FB3219A4125}" type="slidenum">
              <a:rPr lang="de-AT" smtClean="0"/>
              <a:pPr/>
              <a:t>‹Nr.›</a:t>
            </a:fld>
            <a:endParaRPr lang="de-AT" dirty="0"/>
          </a:p>
        </p:txBody>
      </p:sp>
      <p:pic>
        <p:nvPicPr>
          <p:cNvPr id="10" name="Grafik 9"/>
          <p:cNvPicPr>
            <a:picLocks noChangeAspect="1"/>
          </p:cNvPicPr>
          <p:nvPr userDrawn="1"/>
        </p:nvPicPr>
        <p:blipFill>
          <a:blip r:embed="rId2"/>
          <a:stretch>
            <a:fillRect/>
          </a:stretch>
        </p:blipFill>
        <p:spPr>
          <a:xfrm>
            <a:off x="9512489" y="305757"/>
            <a:ext cx="2074577" cy="826339"/>
          </a:xfrm>
          <a:prstGeom prst="rect">
            <a:avLst/>
          </a:prstGeom>
        </p:spPr>
      </p:pic>
      <p:pic>
        <p:nvPicPr>
          <p:cNvPr id="11" name="Grafik 10"/>
          <p:cNvPicPr>
            <a:picLocks noChangeAspect="1"/>
          </p:cNvPicPr>
          <p:nvPr userDrawn="1"/>
        </p:nvPicPr>
        <p:blipFill>
          <a:blip r:embed="rId3"/>
          <a:stretch>
            <a:fillRect/>
          </a:stretch>
        </p:blipFill>
        <p:spPr>
          <a:xfrm>
            <a:off x="9392983" y="6365162"/>
            <a:ext cx="1563030" cy="422363"/>
          </a:xfrm>
          <a:prstGeom prst="rect">
            <a:avLst/>
          </a:prstGeom>
        </p:spPr>
      </p:pic>
    </p:spTree>
    <p:extLst>
      <p:ext uri="{BB962C8B-B14F-4D97-AF65-F5344CB8AC3E}">
        <p14:creationId xmlns:p14="http://schemas.microsoft.com/office/powerpoint/2010/main" val="2745890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a:t>Titelmasterformat durch Klicken bearbeiten</a:t>
            </a:r>
            <a:endParaRPr lang="de-AT" dirty="0"/>
          </a:p>
        </p:txBody>
      </p:sp>
      <p:sp>
        <p:nvSpPr>
          <p:cNvPr id="3" name="Inhaltsplatzhalter 2"/>
          <p:cNvSpPr>
            <a:spLocks noGrp="1"/>
          </p:cNvSpPr>
          <p:nvPr>
            <p:ph sz="half" idx="1"/>
          </p:nvPr>
        </p:nvSpPr>
        <p:spPr>
          <a:xfrm>
            <a:off x="407989" y="2276476"/>
            <a:ext cx="5543633" cy="36734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Inhaltsplatzhalter 3"/>
          <p:cNvSpPr>
            <a:spLocks noGrp="1"/>
          </p:cNvSpPr>
          <p:nvPr>
            <p:ph sz="half" idx="2"/>
          </p:nvPr>
        </p:nvSpPr>
        <p:spPr>
          <a:xfrm>
            <a:off x="6240380" y="2276476"/>
            <a:ext cx="5543633" cy="36734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Datumsplatzhalter 9"/>
          <p:cNvSpPr>
            <a:spLocks noGrp="1"/>
          </p:cNvSpPr>
          <p:nvPr>
            <p:ph type="dt" sz="half" idx="10"/>
          </p:nvPr>
        </p:nvSpPr>
        <p:spPr/>
        <p:txBody>
          <a:bodyPr/>
          <a:lstStyle/>
          <a:p>
            <a:fld id="{2170D8F9-704D-4FCE-B241-FABEA85ED11D}" type="datetime1">
              <a:rPr lang="de-AT" smtClean="0"/>
              <a:t>04.11.2022</a:t>
            </a:fld>
            <a:endParaRPr lang="de-AT" dirty="0"/>
          </a:p>
        </p:txBody>
      </p:sp>
      <p:sp>
        <p:nvSpPr>
          <p:cNvPr id="11" name="Fußzeilenplatzhalter 10"/>
          <p:cNvSpPr>
            <a:spLocks noGrp="1"/>
          </p:cNvSpPr>
          <p:nvPr>
            <p:ph type="ftr" sz="quarter" idx="11"/>
          </p:nvPr>
        </p:nvSpPr>
        <p:spPr/>
        <p:txBody>
          <a:bodyPr/>
          <a:lstStyle/>
          <a:p>
            <a:r>
              <a:rPr lang="de-DE"/>
              <a:t>Universität Wien - Büro Studienpräses</a:t>
            </a:r>
            <a:endParaRPr lang="de-AT" dirty="0"/>
          </a:p>
        </p:txBody>
      </p:sp>
      <p:sp>
        <p:nvSpPr>
          <p:cNvPr id="12" name="Foliennummernplatzhalter 11"/>
          <p:cNvSpPr>
            <a:spLocks noGrp="1"/>
          </p:cNvSpPr>
          <p:nvPr>
            <p:ph type="sldNum" sz="quarter" idx="12"/>
          </p:nvPr>
        </p:nvSpPr>
        <p:spPr/>
        <p:txBody>
          <a:bodyPr/>
          <a:lstStyle/>
          <a:p>
            <a:r>
              <a:rPr lang="de-AT" dirty="0"/>
              <a:t>Seite </a:t>
            </a:r>
            <a:fld id="{05A5AE1F-4813-4D0A-B870-8FB3219A4125}" type="slidenum">
              <a:rPr lang="de-AT" smtClean="0"/>
              <a:pPr/>
              <a:t>‹Nr.›</a:t>
            </a:fld>
            <a:endParaRPr lang="de-AT" dirty="0"/>
          </a:p>
        </p:txBody>
      </p:sp>
    </p:spTree>
    <p:extLst>
      <p:ext uri="{BB962C8B-B14F-4D97-AF65-F5344CB8AC3E}">
        <p14:creationId xmlns:p14="http://schemas.microsoft.com/office/powerpoint/2010/main" val="2242046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a:t>Titelmasterformat durch Klicken bearbeiten</a:t>
            </a:r>
            <a:endParaRPr lang="de-AT" dirty="0"/>
          </a:p>
        </p:txBody>
      </p:sp>
      <p:sp>
        <p:nvSpPr>
          <p:cNvPr id="3" name="Textplatzhalter 2"/>
          <p:cNvSpPr>
            <a:spLocks noGrp="1"/>
          </p:cNvSpPr>
          <p:nvPr>
            <p:ph type="body" idx="1"/>
          </p:nvPr>
        </p:nvSpPr>
        <p:spPr>
          <a:xfrm>
            <a:off x="400753" y="2276475"/>
            <a:ext cx="5550868" cy="729372"/>
          </a:xfrm>
        </p:spPr>
        <p:txBody>
          <a:bodyPr anchor="b"/>
          <a:lstStyle>
            <a:lvl1pPr marL="0" indent="0">
              <a:buNone/>
              <a:defRPr sz="1751" b="0">
                <a:latin typeface="+mj-lt"/>
              </a:defRPr>
            </a:lvl1pPr>
            <a:lvl2pPr marL="363716" indent="0">
              <a:buNone/>
              <a:defRPr sz="1591" b="1"/>
            </a:lvl2pPr>
            <a:lvl3pPr marL="727432" indent="0">
              <a:buNone/>
              <a:defRPr sz="1432" b="1"/>
            </a:lvl3pPr>
            <a:lvl4pPr marL="1091148" indent="0">
              <a:buNone/>
              <a:defRPr sz="1273" b="1"/>
            </a:lvl4pPr>
            <a:lvl5pPr marL="1454864" indent="0">
              <a:buNone/>
              <a:defRPr sz="1273" b="1"/>
            </a:lvl5pPr>
            <a:lvl6pPr marL="1818581" indent="0">
              <a:buNone/>
              <a:defRPr sz="1273" b="1"/>
            </a:lvl6pPr>
            <a:lvl7pPr marL="2182297" indent="0">
              <a:buNone/>
              <a:defRPr sz="1273" b="1"/>
            </a:lvl7pPr>
            <a:lvl8pPr marL="2546013" indent="0">
              <a:buNone/>
              <a:defRPr sz="1273" b="1"/>
            </a:lvl8pPr>
            <a:lvl9pPr marL="2909729" indent="0">
              <a:buNone/>
              <a:defRPr sz="1273" b="1"/>
            </a:lvl9pPr>
          </a:lstStyle>
          <a:p>
            <a:pPr lvl="0"/>
            <a:r>
              <a:rPr lang="de-DE"/>
              <a:t>Formatvorlagen des Textmasters bearbeiten</a:t>
            </a:r>
          </a:p>
        </p:txBody>
      </p:sp>
      <p:sp>
        <p:nvSpPr>
          <p:cNvPr id="4" name="Inhaltsplatzhalter 3"/>
          <p:cNvSpPr>
            <a:spLocks noGrp="1"/>
          </p:cNvSpPr>
          <p:nvPr>
            <p:ph sz="half" idx="2"/>
          </p:nvPr>
        </p:nvSpPr>
        <p:spPr>
          <a:xfrm>
            <a:off x="400755" y="3185234"/>
            <a:ext cx="5550867" cy="2764716"/>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platzhalter 4"/>
          <p:cNvSpPr>
            <a:spLocks noGrp="1"/>
          </p:cNvSpPr>
          <p:nvPr>
            <p:ph type="body" sz="quarter" idx="3"/>
          </p:nvPr>
        </p:nvSpPr>
        <p:spPr>
          <a:xfrm>
            <a:off x="6240378" y="2276475"/>
            <a:ext cx="5543633" cy="729372"/>
          </a:xfrm>
        </p:spPr>
        <p:txBody>
          <a:bodyPr anchor="b"/>
          <a:lstStyle>
            <a:lvl1pPr marL="0" indent="0">
              <a:buNone/>
              <a:defRPr sz="1751" b="0">
                <a:latin typeface="+mj-lt"/>
              </a:defRPr>
            </a:lvl1pPr>
            <a:lvl2pPr marL="363716" indent="0">
              <a:buNone/>
              <a:defRPr sz="1591" b="1"/>
            </a:lvl2pPr>
            <a:lvl3pPr marL="727432" indent="0">
              <a:buNone/>
              <a:defRPr sz="1432" b="1"/>
            </a:lvl3pPr>
            <a:lvl4pPr marL="1091148" indent="0">
              <a:buNone/>
              <a:defRPr sz="1273" b="1"/>
            </a:lvl4pPr>
            <a:lvl5pPr marL="1454864" indent="0">
              <a:buNone/>
              <a:defRPr sz="1273" b="1"/>
            </a:lvl5pPr>
            <a:lvl6pPr marL="1818581" indent="0">
              <a:buNone/>
              <a:defRPr sz="1273" b="1"/>
            </a:lvl6pPr>
            <a:lvl7pPr marL="2182297" indent="0">
              <a:buNone/>
              <a:defRPr sz="1273" b="1"/>
            </a:lvl7pPr>
            <a:lvl8pPr marL="2546013" indent="0">
              <a:buNone/>
              <a:defRPr sz="1273" b="1"/>
            </a:lvl8pPr>
            <a:lvl9pPr marL="2909729" indent="0">
              <a:buNone/>
              <a:defRPr sz="1273" b="1"/>
            </a:lvl9pPr>
          </a:lstStyle>
          <a:p>
            <a:pPr lvl="0"/>
            <a:r>
              <a:rPr lang="de-DE"/>
              <a:t>Formatvorlagen des Textmasters bearbeiten</a:t>
            </a:r>
          </a:p>
        </p:txBody>
      </p:sp>
      <p:sp>
        <p:nvSpPr>
          <p:cNvPr id="6" name="Inhaltsplatzhalter 5"/>
          <p:cNvSpPr>
            <a:spLocks noGrp="1"/>
          </p:cNvSpPr>
          <p:nvPr>
            <p:ph sz="quarter" idx="4"/>
          </p:nvPr>
        </p:nvSpPr>
        <p:spPr>
          <a:xfrm>
            <a:off x="6240379" y="3185234"/>
            <a:ext cx="5543634" cy="2764716"/>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2" name="Datumsplatzhalter 11"/>
          <p:cNvSpPr>
            <a:spLocks noGrp="1"/>
          </p:cNvSpPr>
          <p:nvPr>
            <p:ph type="dt" sz="half" idx="10"/>
          </p:nvPr>
        </p:nvSpPr>
        <p:spPr/>
        <p:txBody>
          <a:bodyPr/>
          <a:lstStyle/>
          <a:p>
            <a:fld id="{A0AC2266-870B-4E0A-9616-833FD8ECDE07}" type="datetime1">
              <a:rPr lang="de-AT" smtClean="0"/>
              <a:t>04.11.2022</a:t>
            </a:fld>
            <a:endParaRPr lang="de-AT" dirty="0"/>
          </a:p>
        </p:txBody>
      </p:sp>
      <p:sp>
        <p:nvSpPr>
          <p:cNvPr id="13" name="Fußzeilenplatzhalter 12"/>
          <p:cNvSpPr>
            <a:spLocks noGrp="1"/>
          </p:cNvSpPr>
          <p:nvPr>
            <p:ph type="ftr" sz="quarter" idx="11"/>
          </p:nvPr>
        </p:nvSpPr>
        <p:spPr/>
        <p:txBody>
          <a:bodyPr/>
          <a:lstStyle/>
          <a:p>
            <a:r>
              <a:rPr lang="de-DE"/>
              <a:t>Universität Wien - Büro Studienpräses</a:t>
            </a:r>
            <a:endParaRPr lang="de-AT" dirty="0"/>
          </a:p>
        </p:txBody>
      </p:sp>
      <p:sp>
        <p:nvSpPr>
          <p:cNvPr id="14" name="Foliennummernplatzhalter 13"/>
          <p:cNvSpPr>
            <a:spLocks noGrp="1"/>
          </p:cNvSpPr>
          <p:nvPr>
            <p:ph type="sldNum" sz="quarter" idx="12"/>
          </p:nvPr>
        </p:nvSpPr>
        <p:spPr/>
        <p:txBody>
          <a:bodyPr/>
          <a:lstStyle/>
          <a:p>
            <a:r>
              <a:rPr lang="de-AT" dirty="0"/>
              <a:t>Seite </a:t>
            </a:r>
            <a:fld id="{05A5AE1F-4813-4D0A-B870-8FB3219A4125}" type="slidenum">
              <a:rPr lang="de-AT" smtClean="0"/>
              <a:pPr/>
              <a:t>‹Nr.›</a:t>
            </a:fld>
            <a:endParaRPr lang="de-AT" dirty="0"/>
          </a:p>
        </p:txBody>
      </p:sp>
    </p:spTree>
    <p:extLst>
      <p:ext uri="{BB962C8B-B14F-4D97-AF65-F5344CB8AC3E}">
        <p14:creationId xmlns:p14="http://schemas.microsoft.com/office/powerpoint/2010/main" val="376698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Zwei Inhalte Text klein">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a:t>Titelmasterformat durch Klicken bearbeiten</a:t>
            </a:r>
            <a:endParaRPr lang="de-AT" dirty="0"/>
          </a:p>
        </p:txBody>
      </p:sp>
      <p:sp>
        <p:nvSpPr>
          <p:cNvPr id="3" name="Inhaltsplatzhalter 2"/>
          <p:cNvSpPr>
            <a:spLocks noGrp="1"/>
          </p:cNvSpPr>
          <p:nvPr>
            <p:ph sz="half" idx="1"/>
          </p:nvPr>
        </p:nvSpPr>
        <p:spPr>
          <a:xfrm>
            <a:off x="407989" y="2276476"/>
            <a:ext cx="5543550" cy="3419475"/>
          </a:xfrm>
        </p:spPr>
        <p:txBody>
          <a:bodyPr>
            <a:noAutofit/>
          </a:bodyPr>
          <a:lstStyle>
            <a:lvl1pPr>
              <a:defRPr sz="1432">
                <a:latin typeface="Source Sans Pro" panose="020B0503030403020204" pitchFamily="34" charset="0"/>
                <a:ea typeface="Source Sans Pro" panose="020B0503030403020204" pitchFamily="34" charset="0"/>
              </a:defRPr>
            </a:lvl1pPr>
            <a:lvl2pPr>
              <a:defRPr sz="1432">
                <a:latin typeface="Source Sans Pro" panose="020B0503030403020204" pitchFamily="34" charset="0"/>
                <a:ea typeface="Source Sans Pro" panose="020B0503030403020204" pitchFamily="34" charset="0"/>
              </a:defRPr>
            </a:lvl2pPr>
            <a:lvl3pPr>
              <a:defRPr sz="1432">
                <a:latin typeface="Source Sans Pro" panose="020B0503030403020204" pitchFamily="34" charset="0"/>
                <a:ea typeface="Source Sans Pro" panose="020B0503030403020204" pitchFamily="34" charset="0"/>
              </a:defRPr>
            </a:lvl3pPr>
            <a:lvl4pPr>
              <a:defRPr sz="1432">
                <a:latin typeface="Source Sans Pro" panose="020B0503030403020204" pitchFamily="34" charset="0"/>
                <a:ea typeface="Source Sans Pro" panose="020B0503030403020204" pitchFamily="34" charset="0"/>
              </a:defRPr>
            </a:lvl4pPr>
            <a:lvl5pPr>
              <a:defRPr sz="1432">
                <a:latin typeface="Source Sans Pro" panose="020B0503030403020204" pitchFamily="34" charset="0"/>
                <a:ea typeface="Source Sans Pro" panose="020B0503030403020204" pitchFamily="34" charset="0"/>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9" name="Textplatzhalter 2"/>
          <p:cNvSpPr>
            <a:spLocks noGrp="1"/>
          </p:cNvSpPr>
          <p:nvPr>
            <p:ph type="body" sz="quarter" idx="19" hasCustomPrompt="1"/>
          </p:nvPr>
        </p:nvSpPr>
        <p:spPr>
          <a:xfrm>
            <a:off x="407988" y="5820569"/>
            <a:ext cx="5543562" cy="232990"/>
          </a:xfrm>
        </p:spPr>
        <p:txBody>
          <a:bodyPr/>
          <a:lstStyle>
            <a:lvl1pPr marL="0" indent="0">
              <a:buNone/>
              <a:defRPr sz="955"/>
            </a:lvl1pPr>
            <a:lvl2pPr marL="142708" indent="0">
              <a:buNone/>
              <a:defRPr/>
            </a:lvl2pPr>
            <a:lvl3pPr marL="285417" indent="0">
              <a:buNone/>
              <a:defRPr/>
            </a:lvl3pPr>
            <a:lvl4pPr marL="426861" indent="0">
              <a:buNone/>
              <a:defRPr/>
            </a:lvl4pPr>
            <a:lvl5pPr marL="569569" indent="0">
              <a:buNone/>
              <a:defRPr/>
            </a:lvl5pPr>
          </a:lstStyle>
          <a:p>
            <a:r>
              <a:rPr lang="de-AT" dirty="0"/>
              <a:t>Referenz, Quellen- oder Copyright-Angabe bei Bedarf einfügen</a:t>
            </a:r>
          </a:p>
        </p:txBody>
      </p:sp>
      <p:sp>
        <p:nvSpPr>
          <p:cNvPr id="4" name="Inhaltsplatzhalter 3"/>
          <p:cNvSpPr>
            <a:spLocks noGrp="1"/>
          </p:cNvSpPr>
          <p:nvPr>
            <p:ph sz="half" idx="2"/>
          </p:nvPr>
        </p:nvSpPr>
        <p:spPr>
          <a:xfrm>
            <a:off x="6240463" y="2276476"/>
            <a:ext cx="5543550" cy="3419475"/>
          </a:xfrm>
        </p:spPr>
        <p:txBody>
          <a:bodyPr>
            <a:noAutofit/>
          </a:bodyPr>
          <a:lstStyle>
            <a:lvl1pPr>
              <a:defRPr sz="1432">
                <a:latin typeface="Source Sans Pro" panose="020B0503030403020204" pitchFamily="34" charset="0"/>
                <a:ea typeface="Source Sans Pro" panose="020B0503030403020204" pitchFamily="34" charset="0"/>
              </a:defRPr>
            </a:lvl1pPr>
            <a:lvl2pPr>
              <a:defRPr sz="1432">
                <a:latin typeface="Source Sans Pro" panose="020B0503030403020204" pitchFamily="34" charset="0"/>
                <a:ea typeface="Source Sans Pro" panose="020B0503030403020204" pitchFamily="34" charset="0"/>
              </a:defRPr>
            </a:lvl2pPr>
            <a:lvl3pPr>
              <a:defRPr sz="1432">
                <a:latin typeface="Source Sans Pro" panose="020B0503030403020204" pitchFamily="34" charset="0"/>
                <a:ea typeface="Source Sans Pro" panose="020B0503030403020204" pitchFamily="34" charset="0"/>
              </a:defRPr>
            </a:lvl3pPr>
            <a:lvl4pPr>
              <a:defRPr sz="1432">
                <a:latin typeface="Source Sans Pro" panose="020B0503030403020204" pitchFamily="34" charset="0"/>
                <a:ea typeface="Source Sans Pro" panose="020B0503030403020204" pitchFamily="34" charset="0"/>
              </a:defRPr>
            </a:lvl4pPr>
            <a:lvl5pPr>
              <a:defRPr sz="1432">
                <a:latin typeface="Source Sans Pro" panose="020B0503030403020204" pitchFamily="34" charset="0"/>
                <a:ea typeface="Source Sans Pro" panose="020B0503030403020204" pitchFamily="34" charset="0"/>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Textplatzhalter 2"/>
          <p:cNvSpPr>
            <a:spLocks noGrp="1"/>
          </p:cNvSpPr>
          <p:nvPr>
            <p:ph type="body" sz="quarter" idx="20" hasCustomPrompt="1"/>
          </p:nvPr>
        </p:nvSpPr>
        <p:spPr>
          <a:xfrm>
            <a:off x="6240463" y="5820569"/>
            <a:ext cx="5543550" cy="232990"/>
          </a:xfrm>
        </p:spPr>
        <p:txBody>
          <a:bodyPr/>
          <a:lstStyle>
            <a:lvl1pPr marL="0" indent="0">
              <a:buNone/>
              <a:defRPr sz="955"/>
            </a:lvl1pPr>
            <a:lvl2pPr marL="142708" indent="0">
              <a:buNone/>
              <a:defRPr/>
            </a:lvl2pPr>
            <a:lvl3pPr marL="285417" indent="0">
              <a:buNone/>
              <a:defRPr/>
            </a:lvl3pPr>
            <a:lvl4pPr marL="426861" indent="0">
              <a:buNone/>
              <a:defRPr/>
            </a:lvl4pPr>
            <a:lvl5pPr marL="569569" indent="0">
              <a:buNone/>
              <a:defRPr/>
            </a:lvl5pPr>
          </a:lstStyle>
          <a:p>
            <a:r>
              <a:rPr lang="de-AT" dirty="0"/>
              <a:t>Referenz, Quellen- oder Copyright-Angabe bei Bedarf einfügen</a:t>
            </a:r>
          </a:p>
        </p:txBody>
      </p:sp>
      <p:sp>
        <p:nvSpPr>
          <p:cNvPr id="11" name="Datumsplatzhalter 10"/>
          <p:cNvSpPr>
            <a:spLocks noGrp="1"/>
          </p:cNvSpPr>
          <p:nvPr>
            <p:ph type="dt" sz="half" idx="10"/>
          </p:nvPr>
        </p:nvSpPr>
        <p:spPr/>
        <p:txBody>
          <a:bodyPr/>
          <a:lstStyle/>
          <a:p>
            <a:fld id="{BB88BC1D-220C-4677-B654-E1ACC582C64C}" type="datetime1">
              <a:rPr lang="de-AT" smtClean="0"/>
              <a:t>04.11.2022</a:t>
            </a:fld>
            <a:endParaRPr lang="de-AT" dirty="0"/>
          </a:p>
        </p:txBody>
      </p:sp>
      <p:sp>
        <p:nvSpPr>
          <p:cNvPr id="12" name="Fußzeilenplatzhalter 11"/>
          <p:cNvSpPr>
            <a:spLocks noGrp="1"/>
          </p:cNvSpPr>
          <p:nvPr>
            <p:ph type="ftr" sz="quarter" idx="11"/>
          </p:nvPr>
        </p:nvSpPr>
        <p:spPr/>
        <p:txBody>
          <a:bodyPr/>
          <a:lstStyle/>
          <a:p>
            <a:r>
              <a:rPr lang="de-DE"/>
              <a:t>Universität Wien - Büro Studienpräses</a:t>
            </a:r>
            <a:endParaRPr lang="de-AT" dirty="0"/>
          </a:p>
        </p:txBody>
      </p:sp>
      <p:sp>
        <p:nvSpPr>
          <p:cNvPr id="13" name="Foliennummernplatzhalter 12"/>
          <p:cNvSpPr>
            <a:spLocks noGrp="1"/>
          </p:cNvSpPr>
          <p:nvPr>
            <p:ph type="sldNum" sz="quarter" idx="12"/>
          </p:nvPr>
        </p:nvSpPr>
        <p:spPr/>
        <p:txBody>
          <a:bodyPr/>
          <a:lstStyle/>
          <a:p>
            <a:r>
              <a:rPr lang="de-AT" dirty="0"/>
              <a:t>Seite </a:t>
            </a:r>
            <a:fld id="{05A5AE1F-4813-4D0A-B870-8FB3219A4125}" type="slidenum">
              <a:rPr lang="de-AT" smtClean="0"/>
              <a:pPr/>
              <a:t>‹Nr.›</a:t>
            </a:fld>
            <a:endParaRPr lang="de-AT" dirty="0"/>
          </a:p>
        </p:txBody>
      </p:sp>
    </p:spTree>
    <p:extLst>
      <p:ext uri="{BB962C8B-B14F-4D97-AF65-F5344CB8AC3E}">
        <p14:creationId xmlns:p14="http://schemas.microsoft.com/office/powerpoint/2010/main" val="940100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halt mit Bild rechts">
    <p:spTree>
      <p:nvGrpSpPr>
        <p:cNvPr id="1" name=""/>
        <p:cNvGrpSpPr/>
        <p:nvPr/>
      </p:nvGrpSpPr>
      <p:grpSpPr>
        <a:xfrm>
          <a:off x="0" y="0"/>
          <a:ext cx="0" cy="0"/>
          <a:chOff x="0" y="0"/>
          <a:chExt cx="0" cy="0"/>
        </a:xfrm>
      </p:grpSpPr>
      <p:sp>
        <p:nvSpPr>
          <p:cNvPr id="2" name="Titel 1"/>
          <p:cNvSpPr>
            <a:spLocks noGrp="1"/>
          </p:cNvSpPr>
          <p:nvPr>
            <p:ph type="title"/>
          </p:nvPr>
        </p:nvSpPr>
        <p:spPr>
          <a:xfrm>
            <a:off x="407988" y="1332187"/>
            <a:ext cx="6680183" cy="820064"/>
          </a:xfrm>
        </p:spPr>
        <p:txBody>
          <a:bodyPr/>
          <a:lstStyle/>
          <a:p>
            <a:r>
              <a:rPr lang="de-DE"/>
              <a:t>Titelmasterformat durch Klicken bearbeiten</a:t>
            </a:r>
            <a:endParaRPr lang="de-AT" dirty="0"/>
          </a:p>
        </p:txBody>
      </p:sp>
      <p:sp>
        <p:nvSpPr>
          <p:cNvPr id="3" name="Inhaltsplatzhalter 2"/>
          <p:cNvSpPr>
            <a:spLocks noGrp="1"/>
          </p:cNvSpPr>
          <p:nvPr>
            <p:ph sz="half" idx="1"/>
          </p:nvPr>
        </p:nvSpPr>
        <p:spPr>
          <a:xfrm>
            <a:off x="407988" y="2276476"/>
            <a:ext cx="6680182" cy="36734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9"/>
          <p:cNvSpPr>
            <a:spLocks noGrp="1"/>
          </p:cNvSpPr>
          <p:nvPr>
            <p:ph type="pic" sz="quarter" idx="13"/>
          </p:nvPr>
        </p:nvSpPr>
        <p:spPr>
          <a:xfrm>
            <a:off x="7388226" y="1557949"/>
            <a:ext cx="4392000" cy="4140000"/>
          </a:xfrm>
        </p:spPr>
        <p:txBody>
          <a:bodyPr/>
          <a:lstStyle>
            <a:lvl1pPr marL="0" indent="0">
              <a:buNone/>
              <a:defRPr/>
            </a:lvl1pPr>
          </a:lstStyle>
          <a:p>
            <a:r>
              <a:rPr lang="de-DE"/>
              <a:t>Bild durch Klicken auf Symbol hinzufügen</a:t>
            </a:r>
            <a:endParaRPr lang="de-AT" dirty="0"/>
          </a:p>
        </p:txBody>
      </p:sp>
      <p:sp>
        <p:nvSpPr>
          <p:cNvPr id="9" name="Textplatzhalter 2"/>
          <p:cNvSpPr>
            <a:spLocks noGrp="1"/>
          </p:cNvSpPr>
          <p:nvPr>
            <p:ph type="body" sz="quarter" idx="19" hasCustomPrompt="1"/>
          </p:nvPr>
        </p:nvSpPr>
        <p:spPr>
          <a:xfrm>
            <a:off x="7388226" y="5820569"/>
            <a:ext cx="4395788" cy="232990"/>
          </a:xfrm>
        </p:spPr>
        <p:txBody>
          <a:bodyPr/>
          <a:lstStyle>
            <a:lvl1pPr marL="0" indent="0">
              <a:buNone/>
              <a:defRPr sz="955"/>
            </a:lvl1pPr>
            <a:lvl2pPr marL="142708" indent="0">
              <a:buNone/>
              <a:defRPr/>
            </a:lvl2pPr>
            <a:lvl3pPr marL="285417" indent="0">
              <a:buNone/>
              <a:defRPr/>
            </a:lvl3pPr>
            <a:lvl4pPr marL="426861" indent="0">
              <a:buNone/>
              <a:defRPr/>
            </a:lvl4pPr>
            <a:lvl5pPr marL="569569" indent="0">
              <a:buNone/>
              <a:defRPr/>
            </a:lvl5pPr>
          </a:lstStyle>
          <a:p>
            <a:r>
              <a:rPr lang="de-AT" dirty="0"/>
              <a:t>Referenz, Quellen- oder Copyright-Angabe bei Bedarf einfügen</a:t>
            </a:r>
          </a:p>
        </p:txBody>
      </p:sp>
      <p:sp>
        <p:nvSpPr>
          <p:cNvPr id="10" name="Datumsplatzhalter 9"/>
          <p:cNvSpPr>
            <a:spLocks noGrp="1"/>
          </p:cNvSpPr>
          <p:nvPr>
            <p:ph type="dt" sz="half" idx="14"/>
          </p:nvPr>
        </p:nvSpPr>
        <p:spPr/>
        <p:txBody>
          <a:bodyPr/>
          <a:lstStyle/>
          <a:p>
            <a:fld id="{5B169024-8CC6-49FB-ABCA-38E9F09D0C14}" type="datetime1">
              <a:rPr lang="de-AT" smtClean="0"/>
              <a:t>04.11.2022</a:t>
            </a:fld>
            <a:endParaRPr lang="de-AT" dirty="0"/>
          </a:p>
        </p:txBody>
      </p:sp>
      <p:sp>
        <p:nvSpPr>
          <p:cNvPr id="11" name="Fußzeilenplatzhalter 10"/>
          <p:cNvSpPr>
            <a:spLocks noGrp="1"/>
          </p:cNvSpPr>
          <p:nvPr>
            <p:ph type="ftr" sz="quarter" idx="15"/>
          </p:nvPr>
        </p:nvSpPr>
        <p:spPr/>
        <p:txBody>
          <a:bodyPr/>
          <a:lstStyle/>
          <a:p>
            <a:r>
              <a:rPr lang="de-DE"/>
              <a:t>Universität Wien - Büro Studienpräses</a:t>
            </a:r>
            <a:endParaRPr lang="de-AT" dirty="0"/>
          </a:p>
        </p:txBody>
      </p:sp>
      <p:sp>
        <p:nvSpPr>
          <p:cNvPr id="12" name="Foliennummernplatzhalter 11"/>
          <p:cNvSpPr>
            <a:spLocks noGrp="1"/>
          </p:cNvSpPr>
          <p:nvPr>
            <p:ph type="sldNum" sz="quarter" idx="16"/>
          </p:nvPr>
        </p:nvSpPr>
        <p:spPr/>
        <p:txBody>
          <a:bodyPr/>
          <a:lstStyle/>
          <a:p>
            <a:r>
              <a:rPr lang="de-AT" dirty="0"/>
              <a:t>Seite </a:t>
            </a:r>
            <a:fld id="{05A5AE1F-4813-4D0A-B870-8FB3219A4125}" type="slidenum">
              <a:rPr lang="de-AT" smtClean="0"/>
              <a:pPr/>
              <a:t>‹Nr.›</a:t>
            </a:fld>
            <a:endParaRPr lang="de-AT" dirty="0"/>
          </a:p>
        </p:txBody>
      </p:sp>
    </p:spTree>
    <p:extLst>
      <p:ext uri="{BB962C8B-B14F-4D97-AF65-F5344CB8AC3E}">
        <p14:creationId xmlns:p14="http://schemas.microsoft.com/office/powerpoint/2010/main" val="28965019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halt mit Bild links">
    <p:spTree>
      <p:nvGrpSpPr>
        <p:cNvPr id="1" name=""/>
        <p:cNvGrpSpPr/>
        <p:nvPr/>
      </p:nvGrpSpPr>
      <p:grpSpPr>
        <a:xfrm>
          <a:off x="0" y="0"/>
          <a:ext cx="0" cy="0"/>
          <a:chOff x="0" y="0"/>
          <a:chExt cx="0" cy="0"/>
        </a:xfrm>
      </p:grpSpPr>
      <p:sp>
        <p:nvSpPr>
          <p:cNvPr id="3" name="Titel 2"/>
          <p:cNvSpPr>
            <a:spLocks noGrp="1"/>
          </p:cNvSpPr>
          <p:nvPr>
            <p:ph type="title"/>
          </p:nvPr>
        </p:nvSpPr>
        <p:spPr>
          <a:xfrm>
            <a:off x="5091764" y="1332187"/>
            <a:ext cx="6692249" cy="820064"/>
          </a:xfrm>
        </p:spPr>
        <p:txBody>
          <a:bodyPr/>
          <a:lstStyle/>
          <a:p>
            <a:r>
              <a:rPr lang="de-DE"/>
              <a:t>Titelmasterformat durch Klicken bearbeiten</a:t>
            </a:r>
            <a:endParaRPr lang="de-AT" dirty="0"/>
          </a:p>
        </p:txBody>
      </p:sp>
      <p:sp>
        <p:nvSpPr>
          <p:cNvPr id="10" name="Bildplatzhalter 9"/>
          <p:cNvSpPr>
            <a:spLocks noGrp="1"/>
          </p:cNvSpPr>
          <p:nvPr>
            <p:ph type="pic" sz="quarter" idx="13"/>
          </p:nvPr>
        </p:nvSpPr>
        <p:spPr>
          <a:xfrm>
            <a:off x="407987" y="1557950"/>
            <a:ext cx="4392000" cy="4140000"/>
          </a:xfrm>
        </p:spPr>
        <p:txBody>
          <a:bodyPr/>
          <a:lstStyle>
            <a:lvl1pPr marL="0" indent="0">
              <a:buNone/>
              <a:defRPr/>
            </a:lvl1pPr>
          </a:lstStyle>
          <a:p>
            <a:r>
              <a:rPr lang="de-DE"/>
              <a:t>Bild durch Klicken auf Symbol hinzufügen</a:t>
            </a:r>
            <a:endParaRPr lang="de-AT" dirty="0"/>
          </a:p>
        </p:txBody>
      </p:sp>
      <p:sp>
        <p:nvSpPr>
          <p:cNvPr id="11" name="Textplatzhalter 2"/>
          <p:cNvSpPr>
            <a:spLocks noGrp="1"/>
          </p:cNvSpPr>
          <p:nvPr>
            <p:ph type="body" sz="quarter" idx="19" hasCustomPrompt="1"/>
          </p:nvPr>
        </p:nvSpPr>
        <p:spPr>
          <a:xfrm>
            <a:off x="407988" y="5820569"/>
            <a:ext cx="4395788" cy="232990"/>
          </a:xfrm>
        </p:spPr>
        <p:txBody>
          <a:bodyPr/>
          <a:lstStyle>
            <a:lvl1pPr marL="0" indent="0">
              <a:buNone/>
              <a:defRPr sz="955"/>
            </a:lvl1pPr>
            <a:lvl2pPr marL="142708" indent="0">
              <a:buNone/>
              <a:defRPr/>
            </a:lvl2pPr>
            <a:lvl3pPr marL="285417" indent="0">
              <a:buNone/>
              <a:defRPr/>
            </a:lvl3pPr>
            <a:lvl4pPr marL="426861" indent="0">
              <a:buNone/>
              <a:defRPr/>
            </a:lvl4pPr>
            <a:lvl5pPr marL="569569" indent="0">
              <a:buNone/>
              <a:defRPr/>
            </a:lvl5pPr>
          </a:lstStyle>
          <a:p>
            <a:r>
              <a:rPr lang="de-AT" dirty="0"/>
              <a:t>Referenz, Quellen- oder Copyright-Angabe bei Bedarf einfügen</a:t>
            </a:r>
          </a:p>
        </p:txBody>
      </p:sp>
      <p:sp>
        <p:nvSpPr>
          <p:cNvPr id="4" name="Inhaltsplatzhalter 3"/>
          <p:cNvSpPr>
            <a:spLocks noGrp="1"/>
          </p:cNvSpPr>
          <p:nvPr>
            <p:ph sz="half" idx="2"/>
          </p:nvPr>
        </p:nvSpPr>
        <p:spPr>
          <a:xfrm>
            <a:off x="5091763" y="2276475"/>
            <a:ext cx="6692250" cy="3672000"/>
          </a:xfrm>
        </p:spPr>
        <p:txBody>
          <a:bodyPr>
            <a:noAutofit/>
          </a:bodyPr>
          <a:lstStyle>
            <a:lvl1pPr>
              <a:defRPr sz="1751">
                <a:latin typeface="+mn-lt"/>
              </a:defRPr>
            </a:lvl1pPr>
            <a:lvl2pPr>
              <a:defRPr sz="1591">
                <a:latin typeface="+mn-lt"/>
              </a:defRPr>
            </a:lvl2pPr>
            <a:lvl3pPr>
              <a:defRPr sz="1114"/>
            </a:lvl3pPr>
            <a:lvl4pPr>
              <a:defRPr sz="1114"/>
            </a:lvl4pPr>
            <a:lvl5pPr>
              <a:defRPr sz="1114"/>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4" name="Datumsplatzhalter 13"/>
          <p:cNvSpPr>
            <a:spLocks noGrp="1"/>
          </p:cNvSpPr>
          <p:nvPr>
            <p:ph type="dt" sz="half" idx="14"/>
          </p:nvPr>
        </p:nvSpPr>
        <p:spPr/>
        <p:txBody>
          <a:bodyPr/>
          <a:lstStyle/>
          <a:p>
            <a:fld id="{BEAB508A-5B0D-4FF1-87CA-DC05DCECB7E5}" type="datetime1">
              <a:rPr lang="de-AT" smtClean="0"/>
              <a:t>04.11.2022</a:t>
            </a:fld>
            <a:endParaRPr lang="de-AT" dirty="0"/>
          </a:p>
        </p:txBody>
      </p:sp>
      <p:sp>
        <p:nvSpPr>
          <p:cNvPr id="15" name="Fußzeilenplatzhalter 14"/>
          <p:cNvSpPr>
            <a:spLocks noGrp="1"/>
          </p:cNvSpPr>
          <p:nvPr>
            <p:ph type="ftr" sz="quarter" idx="15"/>
          </p:nvPr>
        </p:nvSpPr>
        <p:spPr/>
        <p:txBody>
          <a:bodyPr/>
          <a:lstStyle/>
          <a:p>
            <a:r>
              <a:rPr lang="de-DE"/>
              <a:t>Universität Wien - Büro Studienpräses</a:t>
            </a:r>
            <a:endParaRPr lang="de-AT" dirty="0"/>
          </a:p>
        </p:txBody>
      </p:sp>
      <p:sp>
        <p:nvSpPr>
          <p:cNvPr id="16" name="Foliennummernplatzhalter 15"/>
          <p:cNvSpPr>
            <a:spLocks noGrp="1"/>
          </p:cNvSpPr>
          <p:nvPr>
            <p:ph type="sldNum" sz="quarter" idx="16"/>
          </p:nvPr>
        </p:nvSpPr>
        <p:spPr/>
        <p:txBody>
          <a:bodyPr/>
          <a:lstStyle/>
          <a:p>
            <a:r>
              <a:rPr lang="de-AT" dirty="0"/>
              <a:t>Seite </a:t>
            </a:r>
            <a:fld id="{05A5AE1F-4813-4D0A-B870-8FB3219A4125}" type="slidenum">
              <a:rPr lang="de-AT" smtClean="0"/>
              <a:pPr/>
              <a:t>‹Nr.›</a:t>
            </a:fld>
            <a:endParaRPr lang="de-AT" dirty="0"/>
          </a:p>
        </p:txBody>
      </p:sp>
    </p:spTree>
    <p:extLst>
      <p:ext uri="{BB962C8B-B14F-4D97-AF65-F5344CB8AC3E}">
        <p14:creationId xmlns:p14="http://schemas.microsoft.com/office/powerpoint/2010/main" val="5673090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ld abfallend mit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dirty="0"/>
          </a:p>
        </p:txBody>
      </p:sp>
      <p:sp>
        <p:nvSpPr>
          <p:cNvPr id="10" name="Bildplatzhalter 9"/>
          <p:cNvSpPr>
            <a:spLocks noGrp="1"/>
          </p:cNvSpPr>
          <p:nvPr>
            <p:ph type="pic" sz="quarter" idx="13"/>
          </p:nvPr>
        </p:nvSpPr>
        <p:spPr>
          <a:xfrm>
            <a:off x="1" y="2284357"/>
            <a:ext cx="12204000" cy="4572000"/>
          </a:xfrm>
        </p:spPr>
        <p:txBody>
          <a:bodyPr/>
          <a:lstStyle>
            <a:lvl1pPr marL="0" indent="0">
              <a:buNone/>
              <a:defRPr/>
            </a:lvl1pPr>
          </a:lstStyle>
          <a:p>
            <a:r>
              <a:rPr lang="de-DE"/>
              <a:t>Bild durch Klicken auf Symbol hinzufügen</a:t>
            </a:r>
            <a:endParaRPr lang="de-AT" dirty="0"/>
          </a:p>
        </p:txBody>
      </p:sp>
    </p:spTree>
    <p:extLst>
      <p:ext uri="{BB962C8B-B14F-4D97-AF65-F5344CB8AC3E}">
        <p14:creationId xmlns:p14="http://schemas.microsoft.com/office/powerpoint/2010/main" val="1040544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ld groß mit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51952C-E139-4307-B42D-ADA39909366C}"/>
              </a:ext>
            </a:extLst>
          </p:cNvPr>
          <p:cNvSpPr>
            <a:spLocks noGrp="1"/>
          </p:cNvSpPr>
          <p:nvPr>
            <p:ph type="title"/>
          </p:nvPr>
        </p:nvSpPr>
        <p:spPr>
          <a:xfrm>
            <a:off x="3251201" y="404814"/>
            <a:ext cx="8532813" cy="820064"/>
          </a:xfrm>
        </p:spPr>
        <p:txBody>
          <a:bodyPr/>
          <a:lstStyle>
            <a:lvl1pPr>
              <a:defRPr>
                <a:solidFill>
                  <a:schemeClr val="bg1"/>
                </a:solidFill>
              </a:defRPr>
            </a:lvl1pPr>
          </a:lstStyle>
          <a:p>
            <a:r>
              <a:rPr lang="de-DE"/>
              <a:t>Titelmasterformat durch Klicken bearbeiten</a:t>
            </a:r>
            <a:endParaRPr lang="de-AT" dirty="0"/>
          </a:p>
        </p:txBody>
      </p:sp>
      <p:sp>
        <p:nvSpPr>
          <p:cNvPr id="10" name="Bildplatzhalter 9"/>
          <p:cNvSpPr>
            <a:spLocks noGrp="1"/>
          </p:cNvSpPr>
          <p:nvPr>
            <p:ph type="pic" sz="quarter" idx="13"/>
          </p:nvPr>
        </p:nvSpPr>
        <p:spPr>
          <a:xfrm>
            <a:off x="407989" y="1395414"/>
            <a:ext cx="8532812" cy="4300536"/>
          </a:xfrm>
        </p:spPr>
        <p:txBody>
          <a:bodyPr/>
          <a:lstStyle>
            <a:lvl1pPr marL="0" indent="0">
              <a:buNone/>
              <a:defRPr/>
            </a:lvl1pPr>
          </a:lstStyle>
          <a:p>
            <a:r>
              <a:rPr lang="de-DE"/>
              <a:t>Bild durch Klicken auf Symbol hinzufügen</a:t>
            </a:r>
            <a:endParaRPr lang="de-AT" dirty="0"/>
          </a:p>
        </p:txBody>
      </p:sp>
      <p:sp>
        <p:nvSpPr>
          <p:cNvPr id="12" name="Textplatzhalter 2"/>
          <p:cNvSpPr>
            <a:spLocks noGrp="1"/>
          </p:cNvSpPr>
          <p:nvPr>
            <p:ph type="body" sz="quarter" idx="19" hasCustomPrompt="1"/>
          </p:nvPr>
        </p:nvSpPr>
        <p:spPr>
          <a:xfrm>
            <a:off x="407988" y="5820569"/>
            <a:ext cx="5688013" cy="232990"/>
          </a:xfrm>
        </p:spPr>
        <p:txBody>
          <a:bodyPr/>
          <a:lstStyle>
            <a:lvl1pPr marL="0" indent="0">
              <a:buNone/>
              <a:defRPr sz="955"/>
            </a:lvl1pPr>
            <a:lvl2pPr marL="142708" indent="0">
              <a:buNone/>
              <a:defRPr/>
            </a:lvl2pPr>
            <a:lvl3pPr marL="285417" indent="0">
              <a:buNone/>
              <a:defRPr/>
            </a:lvl3pPr>
            <a:lvl4pPr marL="426861" indent="0">
              <a:buNone/>
              <a:defRPr/>
            </a:lvl4pPr>
            <a:lvl5pPr marL="569569" indent="0">
              <a:buNone/>
              <a:defRPr/>
            </a:lvl5pPr>
          </a:lstStyle>
          <a:p>
            <a:r>
              <a:rPr lang="de-AT" dirty="0"/>
              <a:t>Referenz, Quellen- oder Copyright-Angabe bei Bedarf einfügen</a:t>
            </a:r>
          </a:p>
        </p:txBody>
      </p:sp>
      <p:sp>
        <p:nvSpPr>
          <p:cNvPr id="3" name="Textplatzhalter 2"/>
          <p:cNvSpPr>
            <a:spLocks noGrp="1"/>
          </p:cNvSpPr>
          <p:nvPr>
            <p:ph type="body" sz="quarter" idx="20"/>
          </p:nvPr>
        </p:nvSpPr>
        <p:spPr>
          <a:xfrm>
            <a:off x="9226551" y="1395413"/>
            <a:ext cx="2557463" cy="4320000"/>
          </a:xfrm>
        </p:spPr>
        <p:txBody>
          <a:bodyPr/>
          <a:lstStyle>
            <a:lvl1pPr>
              <a:defRPr sz="1273"/>
            </a:lvl1pPr>
            <a:lvl2pPr>
              <a:defRPr sz="1273"/>
            </a:lvl2pPr>
          </a:lstStyle>
          <a:p>
            <a:pPr lvl="0"/>
            <a:r>
              <a:rPr lang="de-DE"/>
              <a:t>Formatvorlagen des Textmasters bearbeiten</a:t>
            </a:r>
          </a:p>
          <a:p>
            <a:pPr lvl="1"/>
            <a:r>
              <a:rPr lang="de-DE"/>
              <a:t>Zweite Ebene</a:t>
            </a:r>
          </a:p>
        </p:txBody>
      </p:sp>
      <p:sp>
        <p:nvSpPr>
          <p:cNvPr id="15" name="Datumsplatzhalter 14"/>
          <p:cNvSpPr>
            <a:spLocks noGrp="1"/>
          </p:cNvSpPr>
          <p:nvPr>
            <p:ph type="dt" sz="half" idx="15"/>
          </p:nvPr>
        </p:nvSpPr>
        <p:spPr/>
        <p:txBody>
          <a:bodyPr/>
          <a:lstStyle/>
          <a:p>
            <a:fld id="{E796AFCF-DCFF-4BA8-B360-4F3A5A47DB20}" type="datetime1">
              <a:rPr lang="de-AT" smtClean="0"/>
              <a:t>04.11.2022</a:t>
            </a:fld>
            <a:endParaRPr lang="de-AT" dirty="0"/>
          </a:p>
        </p:txBody>
      </p:sp>
      <p:sp>
        <p:nvSpPr>
          <p:cNvPr id="16" name="Fußzeilenplatzhalter 15"/>
          <p:cNvSpPr>
            <a:spLocks noGrp="1"/>
          </p:cNvSpPr>
          <p:nvPr>
            <p:ph type="ftr" sz="quarter" idx="16"/>
          </p:nvPr>
        </p:nvSpPr>
        <p:spPr/>
        <p:txBody>
          <a:bodyPr/>
          <a:lstStyle/>
          <a:p>
            <a:r>
              <a:rPr lang="de-DE"/>
              <a:t>Universität Wien - Büro Studienpräses</a:t>
            </a:r>
            <a:endParaRPr lang="de-AT" dirty="0"/>
          </a:p>
        </p:txBody>
      </p:sp>
      <p:sp>
        <p:nvSpPr>
          <p:cNvPr id="17" name="Foliennummernplatzhalter 16"/>
          <p:cNvSpPr>
            <a:spLocks noGrp="1"/>
          </p:cNvSpPr>
          <p:nvPr>
            <p:ph type="sldNum" sz="quarter" idx="17"/>
          </p:nvPr>
        </p:nvSpPr>
        <p:spPr/>
        <p:txBody>
          <a:bodyPr/>
          <a:lstStyle/>
          <a:p>
            <a:r>
              <a:rPr lang="de-AT" dirty="0"/>
              <a:t>Seite </a:t>
            </a:r>
            <a:fld id="{05A5AE1F-4813-4D0A-B870-8FB3219A4125}" type="slidenum">
              <a:rPr lang="de-AT" smtClean="0"/>
              <a:pPr/>
              <a:t>‹Nr.›</a:t>
            </a:fld>
            <a:endParaRPr lang="de-AT" dirty="0"/>
          </a:p>
        </p:txBody>
      </p:sp>
    </p:spTree>
    <p:extLst>
      <p:ext uri="{BB962C8B-B14F-4D97-AF65-F5344CB8AC3E}">
        <p14:creationId xmlns:p14="http://schemas.microsoft.com/office/powerpoint/2010/main" val="12539650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Bild groß mit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dirty="0"/>
          </a:p>
        </p:txBody>
      </p:sp>
      <p:sp>
        <p:nvSpPr>
          <p:cNvPr id="10" name="Bildplatzhalter 9"/>
          <p:cNvSpPr>
            <a:spLocks noGrp="1"/>
          </p:cNvSpPr>
          <p:nvPr>
            <p:ph type="pic" sz="quarter" idx="13"/>
          </p:nvPr>
        </p:nvSpPr>
        <p:spPr>
          <a:xfrm>
            <a:off x="407989" y="2276476"/>
            <a:ext cx="8532812" cy="3420000"/>
          </a:xfrm>
        </p:spPr>
        <p:txBody>
          <a:bodyPr/>
          <a:lstStyle>
            <a:lvl1pPr marL="0" indent="0">
              <a:buNone/>
              <a:defRPr/>
            </a:lvl1pPr>
          </a:lstStyle>
          <a:p>
            <a:r>
              <a:rPr lang="de-DE"/>
              <a:t>Bild durch Klicken auf Symbol hinzufügen</a:t>
            </a:r>
            <a:endParaRPr lang="de-AT" dirty="0"/>
          </a:p>
        </p:txBody>
      </p:sp>
      <p:sp>
        <p:nvSpPr>
          <p:cNvPr id="12" name="Textplatzhalter 2"/>
          <p:cNvSpPr>
            <a:spLocks noGrp="1"/>
          </p:cNvSpPr>
          <p:nvPr>
            <p:ph type="body" sz="quarter" idx="19" hasCustomPrompt="1"/>
          </p:nvPr>
        </p:nvSpPr>
        <p:spPr>
          <a:xfrm>
            <a:off x="407988" y="5820569"/>
            <a:ext cx="5688013" cy="232990"/>
          </a:xfrm>
        </p:spPr>
        <p:txBody>
          <a:bodyPr/>
          <a:lstStyle>
            <a:lvl1pPr marL="0" indent="0">
              <a:buNone/>
              <a:defRPr sz="955"/>
            </a:lvl1pPr>
            <a:lvl2pPr marL="142708" indent="0">
              <a:buNone/>
              <a:defRPr/>
            </a:lvl2pPr>
            <a:lvl3pPr marL="285417" indent="0">
              <a:buNone/>
              <a:defRPr/>
            </a:lvl3pPr>
            <a:lvl4pPr marL="426861" indent="0">
              <a:buNone/>
              <a:defRPr/>
            </a:lvl4pPr>
            <a:lvl5pPr marL="569569" indent="0">
              <a:buNone/>
              <a:defRPr/>
            </a:lvl5pPr>
          </a:lstStyle>
          <a:p>
            <a:r>
              <a:rPr lang="de-AT" dirty="0"/>
              <a:t>Referenz, Quellen- oder Copyright-Angabe bei Bedarf einfügen</a:t>
            </a:r>
          </a:p>
        </p:txBody>
      </p:sp>
      <p:sp>
        <p:nvSpPr>
          <p:cNvPr id="3" name="Textplatzhalter 2"/>
          <p:cNvSpPr>
            <a:spLocks noGrp="1"/>
          </p:cNvSpPr>
          <p:nvPr>
            <p:ph type="body" sz="quarter" idx="20"/>
          </p:nvPr>
        </p:nvSpPr>
        <p:spPr>
          <a:xfrm>
            <a:off x="9226551" y="2276475"/>
            <a:ext cx="2557463" cy="3429844"/>
          </a:xfrm>
        </p:spPr>
        <p:txBody>
          <a:bodyPr/>
          <a:lstStyle>
            <a:lvl1pPr>
              <a:defRPr sz="1273"/>
            </a:lvl1pPr>
            <a:lvl2pPr>
              <a:defRPr sz="1273"/>
            </a:lvl2pPr>
          </a:lstStyle>
          <a:p>
            <a:pPr lvl="0"/>
            <a:r>
              <a:rPr lang="de-DE"/>
              <a:t>Formatvorlagen des Textmasters bearbeiten</a:t>
            </a:r>
          </a:p>
          <a:p>
            <a:pPr lvl="1"/>
            <a:r>
              <a:rPr lang="de-DE"/>
              <a:t>Zweite Ebene</a:t>
            </a:r>
          </a:p>
        </p:txBody>
      </p:sp>
      <p:sp>
        <p:nvSpPr>
          <p:cNvPr id="15" name="Datumsplatzhalter 14"/>
          <p:cNvSpPr>
            <a:spLocks noGrp="1"/>
          </p:cNvSpPr>
          <p:nvPr>
            <p:ph type="dt" sz="half" idx="15"/>
          </p:nvPr>
        </p:nvSpPr>
        <p:spPr/>
        <p:txBody>
          <a:bodyPr/>
          <a:lstStyle/>
          <a:p>
            <a:fld id="{5C935195-C1F8-4E91-AD85-6374D82DE841}" type="datetime1">
              <a:rPr lang="de-AT" smtClean="0"/>
              <a:t>04.11.2022</a:t>
            </a:fld>
            <a:endParaRPr lang="de-AT" dirty="0"/>
          </a:p>
        </p:txBody>
      </p:sp>
      <p:sp>
        <p:nvSpPr>
          <p:cNvPr id="16" name="Fußzeilenplatzhalter 15"/>
          <p:cNvSpPr>
            <a:spLocks noGrp="1"/>
          </p:cNvSpPr>
          <p:nvPr>
            <p:ph type="ftr" sz="quarter" idx="16"/>
          </p:nvPr>
        </p:nvSpPr>
        <p:spPr/>
        <p:txBody>
          <a:bodyPr/>
          <a:lstStyle/>
          <a:p>
            <a:r>
              <a:rPr lang="de-DE"/>
              <a:t>Universität Wien - Büro Studienpräses</a:t>
            </a:r>
            <a:endParaRPr lang="de-AT" dirty="0"/>
          </a:p>
        </p:txBody>
      </p:sp>
      <p:sp>
        <p:nvSpPr>
          <p:cNvPr id="17" name="Foliennummernplatzhalter 16"/>
          <p:cNvSpPr>
            <a:spLocks noGrp="1"/>
          </p:cNvSpPr>
          <p:nvPr>
            <p:ph type="sldNum" sz="quarter" idx="17"/>
          </p:nvPr>
        </p:nvSpPr>
        <p:spPr/>
        <p:txBody>
          <a:bodyPr/>
          <a:lstStyle/>
          <a:p>
            <a:r>
              <a:rPr lang="de-AT" dirty="0"/>
              <a:t>Seite </a:t>
            </a:r>
            <a:fld id="{05A5AE1F-4813-4D0A-B870-8FB3219A4125}" type="slidenum">
              <a:rPr lang="de-AT" smtClean="0"/>
              <a:pPr/>
              <a:t>‹Nr.›</a:t>
            </a:fld>
            <a:endParaRPr lang="de-AT" dirty="0"/>
          </a:p>
        </p:txBody>
      </p:sp>
    </p:spTree>
    <p:extLst>
      <p:ext uri="{BB962C8B-B14F-4D97-AF65-F5344CB8AC3E}">
        <p14:creationId xmlns:p14="http://schemas.microsoft.com/office/powerpoint/2010/main" val="30723213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Zwei Bilder mit Text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E67982-8F28-447A-A741-DF75251A06AD}"/>
              </a:ext>
            </a:extLst>
          </p:cNvPr>
          <p:cNvSpPr>
            <a:spLocks noGrp="1"/>
          </p:cNvSpPr>
          <p:nvPr>
            <p:ph type="title"/>
          </p:nvPr>
        </p:nvSpPr>
        <p:spPr>
          <a:xfrm>
            <a:off x="3251201" y="413068"/>
            <a:ext cx="8532813" cy="820064"/>
          </a:xfrm>
        </p:spPr>
        <p:txBody>
          <a:bodyPr/>
          <a:lstStyle>
            <a:lvl1pPr>
              <a:defRPr>
                <a:solidFill>
                  <a:schemeClr val="bg1"/>
                </a:solidFill>
              </a:defRPr>
            </a:lvl1pPr>
          </a:lstStyle>
          <a:p>
            <a:r>
              <a:rPr lang="de-DE"/>
              <a:t>Titelmasterformat durch Klicken bearbeiten</a:t>
            </a:r>
            <a:endParaRPr lang="de-AT" dirty="0"/>
          </a:p>
        </p:txBody>
      </p:sp>
      <p:sp>
        <p:nvSpPr>
          <p:cNvPr id="11" name="Bildplatzhalter 9"/>
          <p:cNvSpPr>
            <a:spLocks noGrp="1"/>
          </p:cNvSpPr>
          <p:nvPr>
            <p:ph type="pic" sz="quarter" idx="18"/>
          </p:nvPr>
        </p:nvSpPr>
        <p:spPr>
          <a:xfrm>
            <a:off x="416235" y="1395414"/>
            <a:ext cx="4356000" cy="4300537"/>
          </a:xfrm>
        </p:spPr>
        <p:txBody>
          <a:bodyPr/>
          <a:lstStyle>
            <a:lvl1pPr marL="0" indent="0">
              <a:buNone/>
              <a:defRPr/>
            </a:lvl1pPr>
          </a:lstStyle>
          <a:p>
            <a:r>
              <a:rPr lang="de-DE"/>
              <a:t>Bild durch Klicken auf Symbol hinzufügen</a:t>
            </a:r>
            <a:endParaRPr lang="de-AT" dirty="0"/>
          </a:p>
        </p:txBody>
      </p:sp>
      <p:sp>
        <p:nvSpPr>
          <p:cNvPr id="8" name="Textplatzhalter 2"/>
          <p:cNvSpPr>
            <a:spLocks noGrp="1"/>
          </p:cNvSpPr>
          <p:nvPr>
            <p:ph type="body" sz="quarter" idx="19" hasCustomPrompt="1"/>
          </p:nvPr>
        </p:nvSpPr>
        <p:spPr>
          <a:xfrm>
            <a:off x="407988" y="5820569"/>
            <a:ext cx="4356000" cy="232990"/>
          </a:xfrm>
        </p:spPr>
        <p:txBody>
          <a:bodyPr/>
          <a:lstStyle>
            <a:lvl1pPr marL="0" indent="0">
              <a:buNone/>
              <a:defRPr sz="955"/>
            </a:lvl1pPr>
            <a:lvl2pPr marL="142708" indent="0">
              <a:buNone/>
              <a:defRPr/>
            </a:lvl2pPr>
            <a:lvl3pPr marL="285417" indent="0">
              <a:buNone/>
              <a:defRPr/>
            </a:lvl3pPr>
            <a:lvl4pPr marL="426861" indent="0">
              <a:buNone/>
              <a:defRPr/>
            </a:lvl4pPr>
            <a:lvl5pPr marL="569569" indent="0">
              <a:buNone/>
              <a:defRPr/>
            </a:lvl5pPr>
          </a:lstStyle>
          <a:p>
            <a:r>
              <a:rPr lang="de-AT" dirty="0"/>
              <a:t>Referenz, Quellen- oder Copyright-Angabe bei Bedarf einfügen</a:t>
            </a:r>
          </a:p>
        </p:txBody>
      </p:sp>
      <p:sp>
        <p:nvSpPr>
          <p:cNvPr id="10" name="Bildplatzhalter 9"/>
          <p:cNvSpPr>
            <a:spLocks noGrp="1"/>
          </p:cNvSpPr>
          <p:nvPr>
            <p:ph type="pic" sz="quarter" idx="13"/>
          </p:nvPr>
        </p:nvSpPr>
        <p:spPr>
          <a:xfrm>
            <a:off x="5067300" y="1395414"/>
            <a:ext cx="4356000" cy="4300537"/>
          </a:xfrm>
        </p:spPr>
        <p:txBody>
          <a:bodyPr/>
          <a:lstStyle>
            <a:lvl1pPr marL="0" indent="0">
              <a:buNone/>
              <a:defRPr/>
            </a:lvl1pPr>
          </a:lstStyle>
          <a:p>
            <a:r>
              <a:rPr lang="de-DE"/>
              <a:t>Bild durch Klicken auf Symbol hinzufügen</a:t>
            </a:r>
            <a:endParaRPr lang="de-AT" dirty="0"/>
          </a:p>
        </p:txBody>
      </p:sp>
      <p:sp>
        <p:nvSpPr>
          <p:cNvPr id="12" name="Textplatzhalter 2"/>
          <p:cNvSpPr>
            <a:spLocks noGrp="1"/>
          </p:cNvSpPr>
          <p:nvPr>
            <p:ph type="body" sz="quarter" idx="20" hasCustomPrompt="1"/>
          </p:nvPr>
        </p:nvSpPr>
        <p:spPr>
          <a:xfrm>
            <a:off x="5068801" y="5820569"/>
            <a:ext cx="4356000" cy="232990"/>
          </a:xfrm>
        </p:spPr>
        <p:txBody>
          <a:bodyPr/>
          <a:lstStyle>
            <a:lvl1pPr marL="0" indent="0">
              <a:buNone/>
              <a:defRPr sz="955"/>
            </a:lvl1pPr>
            <a:lvl2pPr marL="142708" indent="0">
              <a:buNone/>
              <a:defRPr/>
            </a:lvl2pPr>
            <a:lvl3pPr marL="285417" indent="0">
              <a:buNone/>
              <a:defRPr/>
            </a:lvl3pPr>
            <a:lvl4pPr marL="426861" indent="0">
              <a:buNone/>
              <a:defRPr/>
            </a:lvl4pPr>
            <a:lvl5pPr marL="569569" indent="0">
              <a:buNone/>
              <a:defRPr/>
            </a:lvl5pPr>
          </a:lstStyle>
          <a:p>
            <a:r>
              <a:rPr lang="de-AT" dirty="0"/>
              <a:t>Referenz, Quellen- oder Copyright-Angabe bei Bedarf einfügen</a:t>
            </a:r>
          </a:p>
        </p:txBody>
      </p:sp>
      <p:sp>
        <p:nvSpPr>
          <p:cNvPr id="9" name="Textplatzhalter 8"/>
          <p:cNvSpPr>
            <a:spLocks noGrp="1"/>
          </p:cNvSpPr>
          <p:nvPr>
            <p:ph type="body" sz="quarter" idx="14"/>
          </p:nvPr>
        </p:nvSpPr>
        <p:spPr>
          <a:xfrm>
            <a:off x="9712325" y="1395413"/>
            <a:ext cx="2071688" cy="4554537"/>
          </a:xfrm>
        </p:spPr>
        <p:txBody>
          <a:bodyPr>
            <a:noAutofit/>
          </a:bodyPr>
          <a:lstStyle>
            <a:lvl1pPr marL="0" indent="0">
              <a:buNone/>
              <a:defRPr sz="1273">
                <a:latin typeface="+mn-lt"/>
              </a:defRPr>
            </a:lvl1pPr>
          </a:lstStyle>
          <a:p>
            <a:pPr lvl="0"/>
            <a:r>
              <a:rPr lang="de-DE"/>
              <a:t>Formatvorlagen des Textmasters bearbeiten</a:t>
            </a:r>
          </a:p>
        </p:txBody>
      </p:sp>
      <p:sp>
        <p:nvSpPr>
          <p:cNvPr id="15" name="Datumsplatzhalter 14"/>
          <p:cNvSpPr>
            <a:spLocks noGrp="1"/>
          </p:cNvSpPr>
          <p:nvPr>
            <p:ph type="dt" sz="half" idx="15"/>
          </p:nvPr>
        </p:nvSpPr>
        <p:spPr/>
        <p:txBody>
          <a:bodyPr/>
          <a:lstStyle/>
          <a:p>
            <a:fld id="{3B812126-5445-4FD7-B63A-0CBB11484AF3}" type="datetime1">
              <a:rPr lang="de-AT" smtClean="0"/>
              <a:t>04.11.2022</a:t>
            </a:fld>
            <a:endParaRPr lang="de-AT" dirty="0"/>
          </a:p>
        </p:txBody>
      </p:sp>
      <p:sp>
        <p:nvSpPr>
          <p:cNvPr id="16" name="Fußzeilenplatzhalter 15"/>
          <p:cNvSpPr>
            <a:spLocks noGrp="1"/>
          </p:cNvSpPr>
          <p:nvPr>
            <p:ph type="ftr" sz="quarter" idx="16"/>
          </p:nvPr>
        </p:nvSpPr>
        <p:spPr/>
        <p:txBody>
          <a:bodyPr/>
          <a:lstStyle/>
          <a:p>
            <a:r>
              <a:rPr lang="de-DE"/>
              <a:t>Universität Wien - Büro Studienpräses</a:t>
            </a:r>
            <a:endParaRPr lang="de-AT" dirty="0"/>
          </a:p>
        </p:txBody>
      </p:sp>
      <p:sp>
        <p:nvSpPr>
          <p:cNvPr id="17" name="Foliennummernplatzhalter 16"/>
          <p:cNvSpPr>
            <a:spLocks noGrp="1"/>
          </p:cNvSpPr>
          <p:nvPr>
            <p:ph type="sldNum" sz="quarter" idx="17"/>
          </p:nvPr>
        </p:nvSpPr>
        <p:spPr/>
        <p:txBody>
          <a:bodyPr/>
          <a:lstStyle/>
          <a:p>
            <a:r>
              <a:rPr lang="de-AT" dirty="0"/>
              <a:t>Seite </a:t>
            </a:r>
            <a:fld id="{05A5AE1F-4813-4D0A-B870-8FB3219A4125}" type="slidenum">
              <a:rPr lang="de-AT" smtClean="0"/>
              <a:pPr/>
              <a:t>‹Nr.›</a:t>
            </a:fld>
            <a:endParaRPr lang="de-AT" dirty="0"/>
          </a:p>
        </p:txBody>
      </p:sp>
    </p:spTree>
    <p:extLst>
      <p:ext uri="{BB962C8B-B14F-4D97-AF65-F5344CB8AC3E}">
        <p14:creationId xmlns:p14="http://schemas.microsoft.com/office/powerpoint/2010/main" val="16658445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zwei Bilder mit Text rech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dirty="0"/>
          </a:p>
        </p:txBody>
      </p:sp>
      <p:sp>
        <p:nvSpPr>
          <p:cNvPr id="11" name="Bildplatzhalter 9"/>
          <p:cNvSpPr>
            <a:spLocks noGrp="1"/>
          </p:cNvSpPr>
          <p:nvPr>
            <p:ph type="pic" sz="quarter" idx="18"/>
          </p:nvPr>
        </p:nvSpPr>
        <p:spPr>
          <a:xfrm>
            <a:off x="416235" y="2276475"/>
            <a:ext cx="4356000" cy="3420000"/>
          </a:xfrm>
        </p:spPr>
        <p:txBody>
          <a:bodyPr/>
          <a:lstStyle>
            <a:lvl1pPr marL="0" indent="0">
              <a:buNone/>
              <a:defRPr/>
            </a:lvl1pPr>
          </a:lstStyle>
          <a:p>
            <a:r>
              <a:rPr lang="de-DE"/>
              <a:t>Bild durch Klicken auf Symbol hinzufügen</a:t>
            </a:r>
            <a:endParaRPr lang="de-AT" dirty="0"/>
          </a:p>
        </p:txBody>
      </p:sp>
      <p:sp>
        <p:nvSpPr>
          <p:cNvPr id="8" name="Textplatzhalter 2"/>
          <p:cNvSpPr>
            <a:spLocks noGrp="1"/>
          </p:cNvSpPr>
          <p:nvPr>
            <p:ph type="body" sz="quarter" idx="19" hasCustomPrompt="1"/>
          </p:nvPr>
        </p:nvSpPr>
        <p:spPr>
          <a:xfrm>
            <a:off x="407988" y="5820569"/>
            <a:ext cx="4356000" cy="232990"/>
          </a:xfrm>
        </p:spPr>
        <p:txBody>
          <a:bodyPr/>
          <a:lstStyle>
            <a:lvl1pPr marL="0" indent="0">
              <a:buNone/>
              <a:defRPr sz="955"/>
            </a:lvl1pPr>
            <a:lvl2pPr marL="142708" indent="0">
              <a:buNone/>
              <a:defRPr/>
            </a:lvl2pPr>
            <a:lvl3pPr marL="285417" indent="0">
              <a:buNone/>
              <a:defRPr/>
            </a:lvl3pPr>
            <a:lvl4pPr marL="426861" indent="0">
              <a:buNone/>
              <a:defRPr/>
            </a:lvl4pPr>
            <a:lvl5pPr marL="569569" indent="0">
              <a:buNone/>
              <a:defRPr/>
            </a:lvl5pPr>
          </a:lstStyle>
          <a:p>
            <a:r>
              <a:rPr lang="de-AT" dirty="0"/>
              <a:t>Referenz, Quellen- oder Copyright-Angabe bei Bedarf einfügen</a:t>
            </a:r>
          </a:p>
        </p:txBody>
      </p:sp>
      <p:sp>
        <p:nvSpPr>
          <p:cNvPr id="10" name="Bildplatzhalter 9"/>
          <p:cNvSpPr>
            <a:spLocks noGrp="1"/>
          </p:cNvSpPr>
          <p:nvPr>
            <p:ph type="pic" sz="quarter" idx="13"/>
          </p:nvPr>
        </p:nvSpPr>
        <p:spPr>
          <a:xfrm>
            <a:off x="5067300" y="2276475"/>
            <a:ext cx="4356000" cy="3420000"/>
          </a:xfrm>
        </p:spPr>
        <p:txBody>
          <a:bodyPr/>
          <a:lstStyle>
            <a:lvl1pPr marL="0" indent="0">
              <a:buNone/>
              <a:defRPr/>
            </a:lvl1pPr>
          </a:lstStyle>
          <a:p>
            <a:r>
              <a:rPr lang="de-DE"/>
              <a:t>Bild durch Klicken auf Symbol hinzufügen</a:t>
            </a:r>
            <a:endParaRPr lang="de-AT" dirty="0"/>
          </a:p>
        </p:txBody>
      </p:sp>
      <p:sp>
        <p:nvSpPr>
          <p:cNvPr id="12" name="Textplatzhalter 2"/>
          <p:cNvSpPr>
            <a:spLocks noGrp="1"/>
          </p:cNvSpPr>
          <p:nvPr>
            <p:ph type="body" sz="quarter" idx="20" hasCustomPrompt="1"/>
          </p:nvPr>
        </p:nvSpPr>
        <p:spPr>
          <a:xfrm>
            <a:off x="5067300" y="5820569"/>
            <a:ext cx="4356000" cy="232990"/>
          </a:xfrm>
        </p:spPr>
        <p:txBody>
          <a:bodyPr/>
          <a:lstStyle>
            <a:lvl1pPr marL="0" indent="0">
              <a:buNone/>
              <a:defRPr sz="955"/>
            </a:lvl1pPr>
            <a:lvl2pPr marL="142708" indent="0">
              <a:buNone/>
              <a:defRPr/>
            </a:lvl2pPr>
            <a:lvl3pPr marL="285417" indent="0">
              <a:buNone/>
              <a:defRPr/>
            </a:lvl3pPr>
            <a:lvl4pPr marL="426861" indent="0">
              <a:buNone/>
              <a:defRPr/>
            </a:lvl4pPr>
            <a:lvl5pPr marL="569569" indent="0">
              <a:buNone/>
              <a:defRPr/>
            </a:lvl5pPr>
          </a:lstStyle>
          <a:p>
            <a:r>
              <a:rPr lang="de-AT" dirty="0"/>
              <a:t>Referenz, Quellen- oder Copyright-Angabe bei Bedarf einfügen</a:t>
            </a:r>
          </a:p>
        </p:txBody>
      </p:sp>
      <p:sp>
        <p:nvSpPr>
          <p:cNvPr id="9" name="Textplatzhalter 8"/>
          <p:cNvSpPr>
            <a:spLocks noGrp="1"/>
          </p:cNvSpPr>
          <p:nvPr>
            <p:ph type="body" sz="quarter" idx="14"/>
          </p:nvPr>
        </p:nvSpPr>
        <p:spPr>
          <a:xfrm>
            <a:off x="9712325" y="2276476"/>
            <a:ext cx="2071688" cy="3673475"/>
          </a:xfrm>
        </p:spPr>
        <p:txBody>
          <a:bodyPr>
            <a:noAutofit/>
          </a:bodyPr>
          <a:lstStyle>
            <a:lvl1pPr marL="0" indent="0">
              <a:buNone/>
              <a:defRPr sz="1273">
                <a:latin typeface="+mn-lt"/>
              </a:defRPr>
            </a:lvl1pPr>
          </a:lstStyle>
          <a:p>
            <a:pPr lvl="0"/>
            <a:r>
              <a:rPr lang="de-DE"/>
              <a:t>Formatvorlagen des Textmasters bearbeiten</a:t>
            </a:r>
          </a:p>
        </p:txBody>
      </p:sp>
      <p:sp>
        <p:nvSpPr>
          <p:cNvPr id="15" name="Datumsplatzhalter 14"/>
          <p:cNvSpPr>
            <a:spLocks noGrp="1"/>
          </p:cNvSpPr>
          <p:nvPr>
            <p:ph type="dt" sz="half" idx="15"/>
          </p:nvPr>
        </p:nvSpPr>
        <p:spPr/>
        <p:txBody>
          <a:bodyPr/>
          <a:lstStyle/>
          <a:p>
            <a:fld id="{3C158C00-745A-41CB-AFF7-EBE5A6EB54A3}" type="datetime1">
              <a:rPr lang="de-AT" smtClean="0"/>
              <a:t>04.11.2022</a:t>
            </a:fld>
            <a:endParaRPr lang="de-AT" dirty="0"/>
          </a:p>
        </p:txBody>
      </p:sp>
      <p:sp>
        <p:nvSpPr>
          <p:cNvPr id="16" name="Fußzeilenplatzhalter 15"/>
          <p:cNvSpPr>
            <a:spLocks noGrp="1"/>
          </p:cNvSpPr>
          <p:nvPr>
            <p:ph type="ftr" sz="quarter" idx="16"/>
          </p:nvPr>
        </p:nvSpPr>
        <p:spPr/>
        <p:txBody>
          <a:bodyPr/>
          <a:lstStyle/>
          <a:p>
            <a:r>
              <a:rPr lang="de-DE"/>
              <a:t>Universität Wien - Büro Studienpräses</a:t>
            </a:r>
            <a:endParaRPr lang="de-AT" dirty="0"/>
          </a:p>
        </p:txBody>
      </p:sp>
      <p:sp>
        <p:nvSpPr>
          <p:cNvPr id="17" name="Foliennummernplatzhalter 16"/>
          <p:cNvSpPr>
            <a:spLocks noGrp="1"/>
          </p:cNvSpPr>
          <p:nvPr>
            <p:ph type="sldNum" sz="quarter" idx="17"/>
          </p:nvPr>
        </p:nvSpPr>
        <p:spPr/>
        <p:txBody>
          <a:bodyPr/>
          <a:lstStyle/>
          <a:p>
            <a:r>
              <a:rPr lang="de-AT" dirty="0"/>
              <a:t>Seite </a:t>
            </a:r>
            <a:fld id="{05A5AE1F-4813-4D0A-B870-8FB3219A4125}" type="slidenum">
              <a:rPr lang="de-AT" smtClean="0"/>
              <a:pPr/>
              <a:t>‹Nr.›</a:t>
            </a:fld>
            <a:endParaRPr lang="de-AT" dirty="0"/>
          </a:p>
        </p:txBody>
      </p:sp>
    </p:spTree>
    <p:extLst>
      <p:ext uri="{BB962C8B-B14F-4D97-AF65-F5344CB8AC3E}">
        <p14:creationId xmlns:p14="http://schemas.microsoft.com/office/powerpoint/2010/main" val="3205081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folie ohne Bild">
    <p:spTree>
      <p:nvGrpSpPr>
        <p:cNvPr id="1" name=""/>
        <p:cNvGrpSpPr/>
        <p:nvPr/>
      </p:nvGrpSpPr>
      <p:grpSpPr>
        <a:xfrm>
          <a:off x="0" y="0"/>
          <a:ext cx="0" cy="0"/>
          <a:chOff x="0" y="0"/>
          <a:chExt cx="0" cy="0"/>
        </a:xfrm>
      </p:grpSpPr>
      <p:sp>
        <p:nvSpPr>
          <p:cNvPr id="2" name="Titel 1"/>
          <p:cNvSpPr>
            <a:spLocks noGrp="1"/>
          </p:cNvSpPr>
          <p:nvPr>
            <p:ph type="ctrTitle"/>
          </p:nvPr>
        </p:nvSpPr>
        <p:spPr bwMode="black">
          <a:xfrm>
            <a:off x="407988" y="3429000"/>
            <a:ext cx="11376024" cy="1783649"/>
          </a:xfrm>
        </p:spPr>
        <p:txBody>
          <a:bodyPr anchor="b">
            <a:noAutofit/>
          </a:bodyPr>
          <a:lstStyle>
            <a:lvl1pPr algn="l">
              <a:defRPr sz="3200">
                <a:solidFill>
                  <a:schemeClr val="accent1"/>
                </a:solidFill>
              </a:defRPr>
            </a:lvl1pPr>
          </a:lstStyle>
          <a:p>
            <a:r>
              <a:rPr lang="de-DE"/>
              <a:t>Mastertitelformat bearbeiten</a:t>
            </a:r>
            <a:endParaRPr lang="de-AT" dirty="0"/>
          </a:p>
        </p:txBody>
      </p:sp>
      <p:sp>
        <p:nvSpPr>
          <p:cNvPr id="3" name="Untertitel 2"/>
          <p:cNvSpPr>
            <a:spLocks noGrp="1"/>
          </p:cNvSpPr>
          <p:nvPr>
            <p:ph type="subTitle" idx="1"/>
          </p:nvPr>
        </p:nvSpPr>
        <p:spPr bwMode="black">
          <a:xfrm>
            <a:off x="407987" y="5318144"/>
            <a:ext cx="11376025" cy="631806"/>
          </a:xfrm>
        </p:spPr>
        <p:txBody>
          <a:bodyPr>
            <a:noAutofit/>
          </a:bodyPr>
          <a:lstStyle>
            <a:lvl1pPr marL="0" indent="0" algn="l">
              <a:buNone/>
              <a:defRPr sz="18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dirty="0"/>
          </a:p>
        </p:txBody>
      </p:sp>
      <p:cxnSp>
        <p:nvCxnSpPr>
          <p:cNvPr id="8" name="Gerader Verbinder 7"/>
          <p:cNvCxnSpPr/>
          <p:nvPr/>
        </p:nvCxnSpPr>
        <p:spPr>
          <a:xfrm>
            <a:off x="407987" y="6165850"/>
            <a:ext cx="11376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Gerader Verbinder 4"/>
          <p:cNvCxnSpPr/>
          <p:nvPr/>
        </p:nvCxnSpPr>
        <p:spPr>
          <a:xfrm>
            <a:off x="407987" y="6165850"/>
            <a:ext cx="11376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Gerader Verbinder 5"/>
          <p:cNvCxnSpPr/>
          <p:nvPr userDrawn="1"/>
        </p:nvCxnSpPr>
        <p:spPr>
          <a:xfrm>
            <a:off x="407987" y="6165850"/>
            <a:ext cx="11376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Grafik 6"/>
          <p:cNvPicPr>
            <a:picLocks noChangeAspect="1"/>
          </p:cNvPicPr>
          <p:nvPr userDrawn="1"/>
        </p:nvPicPr>
        <p:blipFill>
          <a:blip r:embed="rId2"/>
          <a:stretch>
            <a:fillRect/>
          </a:stretch>
        </p:blipFill>
        <p:spPr>
          <a:xfrm>
            <a:off x="9512489" y="305757"/>
            <a:ext cx="2074577" cy="826339"/>
          </a:xfrm>
          <a:prstGeom prst="rect">
            <a:avLst/>
          </a:prstGeom>
        </p:spPr>
      </p:pic>
      <p:pic>
        <p:nvPicPr>
          <p:cNvPr id="9" name="Grafik 8"/>
          <p:cNvPicPr>
            <a:picLocks noChangeAspect="1"/>
          </p:cNvPicPr>
          <p:nvPr userDrawn="1"/>
        </p:nvPicPr>
        <p:blipFill>
          <a:blip r:embed="rId3"/>
          <a:stretch>
            <a:fillRect/>
          </a:stretch>
        </p:blipFill>
        <p:spPr>
          <a:xfrm>
            <a:off x="9392983" y="6365162"/>
            <a:ext cx="1563030" cy="422363"/>
          </a:xfrm>
          <a:prstGeom prst="rect">
            <a:avLst/>
          </a:prstGeom>
        </p:spPr>
      </p:pic>
    </p:spTree>
    <p:extLst>
      <p:ext uri="{BB962C8B-B14F-4D97-AF65-F5344CB8AC3E}">
        <p14:creationId xmlns:p14="http://schemas.microsoft.com/office/powerpoint/2010/main" val="23019729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 zwei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dirty="0"/>
          </a:p>
        </p:txBody>
      </p:sp>
      <p:sp>
        <p:nvSpPr>
          <p:cNvPr id="6" name="Bildplatzhalter 5"/>
          <p:cNvSpPr>
            <a:spLocks noGrp="1"/>
          </p:cNvSpPr>
          <p:nvPr>
            <p:ph type="pic" sz="quarter" idx="13"/>
          </p:nvPr>
        </p:nvSpPr>
        <p:spPr>
          <a:xfrm>
            <a:off x="407989" y="2276475"/>
            <a:ext cx="5543550" cy="3420000"/>
          </a:xfrm>
        </p:spPr>
        <p:txBody>
          <a:bodyPr/>
          <a:lstStyle>
            <a:lvl1pPr marL="0" indent="0">
              <a:buNone/>
              <a:defRPr/>
            </a:lvl1pPr>
          </a:lstStyle>
          <a:p>
            <a:r>
              <a:rPr lang="de-DE"/>
              <a:t>Bild durch Klicken auf Symbol hinzufügen</a:t>
            </a:r>
            <a:endParaRPr lang="de-AT" dirty="0"/>
          </a:p>
        </p:txBody>
      </p:sp>
      <p:sp>
        <p:nvSpPr>
          <p:cNvPr id="15" name="Textplatzhalter 2"/>
          <p:cNvSpPr>
            <a:spLocks noGrp="1"/>
          </p:cNvSpPr>
          <p:nvPr>
            <p:ph type="body" sz="quarter" idx="19" hasCustomPrompt="1"/>
          </p:nvPr>
        </p:nvSpPr>
        <p:spPr>
          <a:xfrm>
            <a:off x="407989" y="5820568"/>
            <a:ext cx="5543550" cy="232990"/>
          </a:xfrm>
        </p:spPr>
        <p:txBody>
          <a:bodyPr/>
          <a:lstStyle>
            <a:lvl1pPr marL="0" indent="0">
              <a:buNone/>
              <a:defRPr sz="955"/>
            </a:lvl1pPr>
            <a:lvl2pPr marL="142708" indent="0">
              <a:buNone/>
              <a:defRPr/>
            </a:lvl2pPr>
            <a:lvl3pPr marL="285417" indent="0">
              <a:buNone/>
              <a:defRPr/>
            </a:lvl3pPr>
            <a:lvl4pPr marL="426861" indent="0">
              <a:buNone/>
              <a:defRPr/>
            </a:lvl4pPr>
            <a:lvl5pPr marL="569569" indent="0">
              <a:buNone/>
              <a:defRPr/>
            </a:lvl5pPr>
          </a:lstStyle>
          <a:p>
            <a:r>
              <a:rPr lang="de-AT" dirty="0"/>
              <a:t>Referenz, Quellen- oder Copyright-Angabe bei Bedarf einfügen</a:t>
            </a:r>
          </a:p>
        </p:txBody>
      </p:sp>
      <p:sp>
        <p:nvSpPr>
          <p:cNvPr id="14" name="Bildplatzhalter 5"/>
          <p:cNvSpPr>
            <a:spLocks noGrp="1"/>
          </p:cNvSpPr>
          <p:nvPr>
            <p:ph type="pic" sz="quarter" idx="14"/>
          </p:nvPr>
        </p:nvSpPr>
        <p:spPr>
          <a:xfrm>
            <a:off x="6240462" y="2276475"/>
            <a:ext cx="5543550" cy="3420000"/>
          </a:xfrm>
        </p:spPr>
        <p:txBody>
          <a:bodyPr/>
          <a:lstStyle>
            <a:lvl1pPr marL="0" indent="0">
              <a:buNone/>
              <a:defRPr/>
            </a:lvl1pPr>
          </a:lstStyle>
          <a:p>
            <a:r>
              <a:rPr lang="de-DE"/>
              <a:t>Bild durch Klicken auf Symbol hinzufügen</a:t>
            </a:r>
            <a:endParaRPr lang="de-AT" dirty="0"/>
          </a:p>
        </p:txBody>
      </p:sp>
      <p:sp>
        <p:nvSpPr>
          <p:cNvPr id="16" name="Textplatzhalter 2"/>
          <p:cNvSpPr>
            <a:spLocks noGrp="1"/>
          </p:cNvSpPr>
          <p:nvPr>
            <p:ph type="body" sz="quarter" idx="20" hasCustomPrompt="1"/>
          </p:nvPr>
        </p:nvSpPr>
        <p:spPr>
          <a:xfrm>
            <a:off x="6230055" y="5820568"/>
            <a:ext cx="5543550" cy="232990"/>
          </a:xfrm>
        </p:spPr>
        <p:txBody>
          <a:bodyPr/>
          <a:lstStyle>
            <a:lvl1pPr marL="0" indent="0">
              <a:buNone/>
              <a:defRPr sz="955"/>
            </a:lvl1pPr>
            <a:lvl2pPr marL="142708" indent="0">
              <a:buNone/>
              <a:defRPr/>
            </a:lvl2pPr>
            <a:lvl3pPr marL="285417" indent="0">
              <a:buNone/>
              <a:defRPr/>
            </a:lvl3pPr>
            <a:lvl4pPr marL="426861" indent="0">
              <a:buNone/>
              <a:defRPr/>
            </a:lvl4pPr>
            <a:lvl5pPr marL="569569" indent="0">
              <a:buNone/>
              <a:defRPr/>
            </a:lvl5pPr>
          </a:lstStyle>
          <a:p>
            <a:r>
              <a:rPr lang="de-AT" dirty="0"/>
              <a:t>Referenz, Quellen- oder Copyright-Angabe bei Bedarf einfügen</a:t>
            </a:r>
          </a:p>
        </p:txBody>
      </p:sp>
      <p:sp>
        <p:nvSpPr>
          <p:cNvPr id="10" name="Datumsplatzhalter 9"/>
          <p:cNvSpPr>
            <a:spLocks noGrp="1"/>
          </p:cNvSpPr>
          <p:nvPr>
            <p:ph type="dt" sz="half" idx="10"/>
          </p:nvPr>
        </p:nvSpPr>
        <p:spPr/>
        <p:txBody>
          <a:bodyPr/>
          <a:lstStyle/>
          <a:p>
            <a:fld id="{DB6419D0-8AEC-42DC-9B0A-69FF0122BB22}" type="datetime1">
              <a:rPr lang="de-AT" smtClean="0"/>
              <a:t>04.11.2022</a:t>
            </a:fld>
            <a:endParaRPr lang="de-AT" dirty="0"/>
          </a:p>
        </p:txBody>
      </p:sp>
      <p:sp>
        <p:nvSpPr>
          <p:cNvPr id="11" name="Fußzeilenplatzhalter 10"/>
          <p:cNvSpPr>
            <a:spLocks noGrp="1"/>
          </p:cNvSpPr>
          <p:nvPr>
            <p:ph type="ftr" sz="quarter" idx="11"/>
          </p:nvPr>
        </p:nvSpPr>
        <p:spPr/>
        <p:txBody>
          <a:bodyPr/>
          <a:lstStyle/>
          <a:p>
            <a:r>
              <a:rPr lang="de-DE"/>
              <a:t>Universität Wien - Büro Studienpräses</a:t>
            </a:r>
            <a:endParaRPr lang="de-AT" dirty="0"/>
          </a:p>
        </p:txBody>
      </p:sp>
      <p:sp>
        <p:nvSpPr>
          <p:cNvPr id="12" name="Foliennummernplatzhalter 11"/>
          <p:cNvSpPr>
            <a:spLocks noGrp="1"/>
          </p:cNvSpPr>
          <p:nvPr>
            <p:ph type="sldNum" sz="quarter" idx="12"/>
          </p:nvPr>
        </p:nvSpPr>
        <p:spPr/>
        <p:txBody>
          <a:bodyPr/>
          <a:lstStyle/>
          <a:p>
            <a:r>
              <a:rPr lang="de-AT" dirty="0"/>
              <a:t>Seite </a:t>
            </a:r>
            <a:fld id="{05A5AE1F-4813-4D0A-B870-8FB3219A4125}" type="slidenum">
              <a:rPr lang="de-AT" smtClean="0"/>
              <a:pPr/>
              <a:t>‹Nr.›</a:t>
            </a:fld>
            <a:endParaRPr lang="de-AT" dirty="0"/>
          </a:p>
        </p:txBody>
      </p:sp>
    </p:spTree>
    <p:extLst>
      <p:ext uri="{BB962C8B-B14F-4D97-AF65-F5344CB8AC3E}">
        <p14:creationId xmlns:p14="http://schemas.microsoft.com/office/powerpoint/2010/main" val="3129116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10" name="Rechteck 9">
            <a:extLst>
              <a:ext uri="{C183D7F6-B498-43B3-948B-1728B52AA6E4}">
                <adec:decorative xmlns:adec="http://schemas.microsoft.com/office/drawing/2017/decorative" val="1"/>
              </a:ext>
            </a:extLst>
          </p:cNvPr>
          <p:cNvSpPr/>
          <p:nvPr userDrawn="1"/>
        </p:nvSpPr>
        <p:spPr bwMode="ltGray">
          <a:xfrm>
            <a:off x="0" y="1376413"/>
            <a:ext cx="12192000" cy="13475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 name="Titel 1"/>
          <p:cNvSpPr>
            <a:spLocks noGrp="1"/>
          </p:cNvSpPr>
          <p:nvPr>
            <p:ph type="ctrTitle"/>
          </p:nvPr>
        </p:nvSpPr>
        <p:spPr bwMode="white">
          <a:xfrm>
            <a:off x="407988" y="1549666"/>
            <a:ext cx="11376024" cy="612759"/>
          </a:xfrm>
        </p:spPr>
        <p:txBody>
          <a:bodyPr anchor="b">
            <a:noAutofit/>
          </a:bodyPr>
          <a:lstStyle>
            <a:lvl1pPr algn="l">
              <a:defRPr sz="3200">
                <a:solidFill>
                  <a:schemeClr val="bg1"/>
                </a:solidFill>
              </a:defRPr>
            </a:lvl1pPr>
          </a:lstStyle>
          <a:p>
            <a:r>
              <a:rPr lang="de-DE"/>
              <a:t>Titelmasterformat durch Klicken bearbeiten</a:t>
            </a:r>
            <a:endParaRPr lang="de-AT" dirty="0"/>
          </a:p>
        </p:txBody>
      </p:sp>
      <p:sp>
        <p:nvSpPr>
          <p:cNvPr id="3" name="Untertitel 2"/>
          <p:cNvSpPr>
            <a:spLocks noGrp="1"/>
          </p:cNvSpPr>
          <p:nvPr>
            <p:ph type="subTitle" idx="1" hasCustomPrompt="1"/>
          </p:nvPr>
        </p:nvSpPr>
        <p:spPr bwMode="white">
          <a:xfrm>
            <a:off x="407987" y="2257760"/>
            <a:ext cx="11376025" cy="293470"/>
          </a:xfrm>
        </p:spPr>
        <p:txBody>
          <a:bodyPr>
            <a:noAutofit/>
          </a:bodyPr>
          <a:lstStyle>
            <a:lvl1pPr marL="0" indent="0" algn="l">
              <a:buNone/>
              <a:defRPr sz="1800">
                <a:solidFill>
                  <a:schemeClr val="bg1"/>
                </a:solidFill>
                <a:latin typeface="Source Sans Pro Semibold" panose="020B06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AT" dirty="0"/>
              <a:t>Untertitel hinzufügen</a:t>
            </a:r>
          </a:p>
        </p:txBody>
      </p:sp>
      <p:pic>
        <p:nvPicPr>
          <p:cNvPr id="6" name="Grafik 5" descr="Logo der Universität Wien">
            <a:extLst>
              <a:ext uri="{FF2B5EF4-FFF2-40B4-BE49-F238E27FC236}">
                <a16:creationId xmlns:a16="http://schemas.microsoft.com/office/drawing/2014/main" id="{45BDABE8-721E-4E59-9BC3-19BF0178C32A}"/>
              </a:ext>
              <a:ext uri="{C183D7F6-B498-43B3-948B-1728B52AA6E4}">
                <adec:decorative xmlns:adec="http://schemas.microsoft.com/office/drawing/2017/decorative" val="0"/>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black">
          <a:xfrm>
            <a:off x="407987" y="404812"/>
            <a:ext cx="2255433" cy="615600"/>
          </a:xfrm>
          <a:prstGeom prst="rect">
            <a:avLst/>
          </a:prstGeom>
        </p:spPr>
      </p:pic>
      <p:sp>
        <p:nvSpPr>
          <p:cNvPr id="9" name="Bildplatzhalter 8">
            <a:extLst>
              <a:ext uri="{C183D7F6-B498-43B3-948B-1728B52AA6E4}">
                <adec:decorative xmlns:adec="http://schemas.microsoft.com/office/drawing/2017/decorative" val="0"/>
              </a:ext>
            </a:extLst>
          </p:cNvPr>
          <p:cNvSpPr>
            <a:spLocks noGrp="1"/>
          </p:cNvSpPr>
          <p:nvPr>
            <p:ph type="pic" sz="quarter" idx="13"/>
          </p:nvPr>
        </p:nvSpPr>
        <p:spPr bwMode="auto">
          <a:xfrm>
            <a:off x="0" y="2723950"/>
            <a:ext cx="12204000" cy="4140000"/>
          </a:xfrm>
        </p:spPr>
        <p:txBody>
          <a:bodyPr/>
          <a:lstStyle>
            <a:lvl1pPr marL="0" indent="0">
              <a:buNone/>
              <a:defRPr/>
            </a:lvl1pPr>
          </a:lstStyle>
          <a:p>
            <a:r>
              <a:rPr lang="de-DE"/>
              <a:t>Bild durch Klicken auf Symbol hinzufügen</a:t>
            </a:r>
            <a:endParaRPr lang="de-AT" dirty="0"/>
          </a:p>
        </p:txBody>
      </p:sp>
    </p:spTree>
    <p:extLst>
      <p:ext uri="{BB962C8B-B14F-4D97-AF65-F5344CB8AC3E}">
        <p14:creationId xmlns:p14="http://schemas.microsoft.com/office/powerpoint/2010/main" val="13254104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dirty="0"/>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umsplatzhalter 6"/>
          <p:cNvSpPr>
            <a:spLocks noGrp="1"/>
          </p:cNvSpPr>
          <p:nvPr>
            <p:ph type="dt" sz="half" idx="10"/>
          </p:nvPr>
        </p:nvSpPr>
        <p:spPr/>
        <p:txBody>
          <a:bodyPr/>
          <a:lstStyle/>
          <a:p>
            <a:fld id="{727BAD42-93D2-49FD-8E1D-E43DFCC8C38C}" type="datetime1">
              <a:rPr lang="de-AT" smtClean="0"/>
              <a:t>04.11.2022</a:t>
            </a:fld>
            <a:endParaRPr lang="de-AT" dirty="0"/>
          </a:p>
        </p:txBody>
      </p:sp>
      <p:sp>
        <p:nvSpPr>
          <p:cNvPr id="8" name="Fußzeilenplatzhalter 7"/>
          <p:cNvSpPr>
            <a:spLocks noGrp="1"/>
          </p:cNvSpPr>
          <p:nvPr>
            <p:ph type="ftr" sz="quarter" idx="11"/>
          </p:nvPr>
        </p:nvSpPr>
        <p:spPr/>
        <p:txBody>
          <a:bodyPr/>
          <a:lstStyle/>
          <a:p>
            <a:r>
              <a:rPr lang="de-AT" dirty="0"/>
              <a:t>Muster für klassische Präsentationen mit Schrift Source Sans Pro, Version 1.6</a:t>
            </a:r>
          </a:p>
        </p:txBody>
      </p:sp>
      <p:sp>
        <p:nvSpPr>
          <p:cNvPr id="9" name="Foliennummernplatzhalter 8"/>
          <p:cNvSpPr>
            <a:spLocks noGrp="1"/>
          </p:cNvSpPr>
          <p:nvPr>
            <p:ph type="sldNum" sz="quarter" idx="12"/>
          </p:nvPr>
        </p:nvSpPr>
        <p:spPr/>
        <p:txBody>
          <a:bodyPr/>
          <a:lstStyle/>
          <a:p>
            <a:r>
              <a:rPr lang="de-AT" dirty="0"/>
              <a:t>Seite </a:t>
            </a:r>
            <a:fld id="{05A5AE1F-4813-4D0A-B870-8FB3219A4125}" type="slidenum">
              <a:rPr lang="de-AT" smtClean="0"/>
              <a:pPr/>
              <a:t>‹Nr.›</a:t>
            </a:fld>
            <a:endParaRPr lang="de-AT" dirty="0"/>
          </a:p>
        </p:txBody>
      </p:sp>
    </p:spTree>
    <p:extLst>
      <p:ext uri="{BB962C8B-B14F-4D97-AF65-F5344CB8AC3E}">
        <p14:creationId xmlns:p14="http://schemas.microsoft.com/office/powerpoint/2010/main" val="39556595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elfolie ohne Bild">
    <p:spTree>
      <p:nvGrpSpPr>
        <p:cNvPr id="1" name=""/>
        <p:cNvGrpSpPr/>
        <p:nvPr/>
      </p:nvGrpSpPr>
      <p:grpSpPr>
        <a:xfrm>
          <a:off x="0" y="0"/>
          <a:ext cx="0" cy="0"/>
          <a:chOff x="0" y="0"/>
          <a:chExt cx="0" cy="0"/>
        </a:xfrm>
      </p:grpSpPr>
      <p:sp>
        <p:nvSpPr>
          <p:cNvPr id="2" name="Titel 1"/>
          <p:cNvSpPr>
            <a:spLocks noGrp="1"/>
          </p:cNvSpPr>
          <p:nvPr>
            <p:ph type="ctrTitle"/>
          </p:nvPr>
        </p:nvSpPr>
        <p:spPr bwMode="black">
          <a:xfrm>
            <a:off x="407988" y="3429000"/>
            <a:ext cx="11376024" cy="1783649"/>
          </a:xfrm>
        </p:spPr>
        <p:txBody>
          <a:bodyPr anchor="b">
            <a:noAutofit/>
          </a:bodyPr>
          <a:lstStyle>
            <a:lvl1pPr algn="l">
              <a:defRPr sz="3200">
                <a:solidFill>
                  <a:schemeClr val="accent1"/>
                </a:solidFill>
              </a:defRPr>
            </a:lvl1pPr>
          </a:lstStyle>
          <a:p>
            <a:r>
              <a:rPr lang="de-DE"/>
              <a:t>Titelmasterformat durch Klicken bearbeiten</a:t>
            </a:r>
            <a:endParaRPr lang="de-AT" dirty="0"/>
          </a:p>
        </p:txBody>
      </p:sp>
      <p:sp>
        <p:nvSpPr>
          <p:cNvPr id="3" name="Untertitel 2"/>
          <p:cNvSpPr>
            <a:spLocks noGrp="1"/>
          </p:cNvSpPr>
          <p:nvPr>
            <p:ph type="subTitle" idx="1" hasCustomPrompt="1"/>
          </p:nvPr>
        </p:nvSpPr>
        <p:spPr bwMode="black">
          <a:xfrm>
            <a:off x="407987" y="5318144"/>
            <a:ext cx="11376025" cy="631806"/>
          </a:xfrm>
        </p:spPr>
        <p:txBody>
          <a:bodyPr>
            <a:noAutofit/>
          </a:bodyPr>
          <a:lstStyle>
            <a:lvl1pPr marL="0" indent="0" algn="l">
              <a:buNone/>
              <a:defRPr sz="18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AT" dirty="0"/>
              <a:t>Untertitel hinzufügen</a:t>
            </a:r>
          </a:p>
        </p:txBody>
      </p:sp>
    </p:spTree>
    <p:extLst>
      <p:ext uri="{BB962C8B-B14F-4D97-AF65-F5344CB8AC3E}">
        <p14:creationId xmlns:p14="http://schemas.microsoft.com/office/powerpoint/2010/main" val="9523643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el und Inhalt brei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dirty="0"/>
          </a:p>
        </p:txBody>
      </p:sp>
      <p:sp>
        <p:nvSpPr>
          <p:cNvPr id="3" name="Inhaltsplatzhalter 2"/>
          <p:cNvSpPr>
            <a:spLocks noGrp="1"/>
          </p:cNvSpPr>
          <p:nvPr>
            <p:ph idx="1"/>
          </p:nvPr>
        </p:nvSpPr>
        <p:spPr>
          <a:xfrm>
            <a:off x="407987" y="2276475"/>
            <a:ext cx="11376026" cy="36720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umsplatzhalter 6"/>
          <p:cNvSpPr>
            <a:spLocks noGrp="1"/>
          </p:cNvSpPr>
          <p:nvPr>
            <p:ph type="dt" sz="half" idx="10"/>
          </p:nvPr>
        </p:nvSpPr>
        <p:spPr/>
        <p:txBody>
          <a:bodyPr/>
          <a:lstStyle>
            <a:lvl1pPr>
              <a:defRPr sz="1050"/>
            </a:lvl1pPr>
          </a:lstStyle>
          <a:p>
            <a:fld id="{E79EA04C-C868-456B-8C0F-0623C7670DD8}" type="datetime1">
              <a:rPr lang="de-AT" smtClean="0"/>
              <a:t>04.11.2022</a:t>
            </a:fld>
            <a:endParaRPr lang="de-AT" dirty="0"/>
          </a:p>
        </p:txBody>
      </p:sp>
      <p:sp>
        <p:nvSpPr>
          <p:cNvPr id="8" name="Fußzeilenplatzhalter 7"/>
          <p:cNvSpPr>
            <a:spLocks noGrp="1"/>
          </p:cNvSpPr>
          <p:nvPr>
            <p:ph type="ftr" sz="quarter" idx="11"/>
          </p:nvPr>
        </p:nvSpPr>
        <p:spPr/>
        <p:txBody>
          <a:bodyPr/>
          <a:lstStyle/>
          <a:p>
            <a:r>
              <a:rPr lang="de-AT" dirty="0"/>
              <a:t>Muster für klassische Präsentationen mit Schrift Source Sans Pro, Version 1.6</a:t>
            </a:r>
          </a:p>
        </p:txBody>
      </p:sp>
      <p:sp>
        <p:nvSpPr>
          <p:cNvPr id="9" name="Foliennummernplatzhalter 8"/>
          <p:cNvSpPr>
            <a:spLocks noGrp="1"/>
          </p:cNvSpPr>
          <p:nvPr>
            <p:ph type="sldNum" sz="quarter" idx="12"/>
          </p:nvPr>
        </p:nvSpPr>
        <p:spPr/>
        <p:txBody>
          <a:bodyPr/>
          <a:lstStyle/>
          <a:p>
            <a:r>
              <a:rPr lang="de-AT" dirty="0"/>
              <a:t>Seite </a:t>
            </a:r>
            <a:fld id="{05A5AE1F-4813-4D0A-B870-8FB3219A4125}" type="slidenum">
              <a:rPr lang="de-AT" smtClean="0"/>
              <a:pPr/>
              <a:t>‹Nr.›</a:t>
            </a:fld>
            <a:endParaRPr lang="de-AT" dirty="0"/>
          </a:p>
        </p:txBody>
      </p:sp>
    </p:spTree>
    <p:extLst>
      <p:ext uri="{BB962C8B-B14F-4D97-AF65-F5344CB8AC3E}">
        <p14:creationId xmlns:p14="http://schemas.microsoft.com/office/powerpoint/2010/main" val="29047981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AT" dirty="0"/>
              <a:t>Abschnittstitel hinzufügen</a:t>
            </a:r>
          </a:p>
        </p:txBody>
      </p:sp>
      <p:sp>
        <p:nvSpPr>
          <p:cNvPr id="8" name="Untertitel 2"/>
          <p:cNvSpPr>
            <a:spLocks noGrp="1"/>
          </p:cNvSpPr>
          <p:nvPr>
            <p:ph type="subTitle" idx="1" hasCustomPrompt="1"/>
          </p:nvPr>
        </p:nvSpPr>
        <p:spPr>
          <a:xfrm>
            <a:off x="407987" y="2199450"/>
            <a:ext cx="11376025" cy="293470"/>
          </a:xfrm>
        </p:spPr>
        <p:txBody>
          <a:bodyPr>
            <a:noAutofit/>
          </a:bodyPr>
          <a:lstStyle>
            <a:lvl1pPr marL="0" indent="0" algn="l">
              <a:buNone/>
              <a:defRPr sz="16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AT" dirty="0"/>
              <a:t>Abschnittsuntertitel hinzufügen</a:t>
            </a:r>
          </a:p>
        </p:txBody>
      </p:sp>
      <p:sp>
        <p:nvSpPr>
          <p:cNvPr id="9" name="Bildplatzhalter 8"/>
          <p:cNvSpPr>
            <a:spLocks noGrp="1"/>
          </p:cNvSpPr>
          <p:nvPr>
            <p:ph type="pic" sz="quarter" idx="13"/>
          </p:nvPr>
        </p:nvSpPr>
        <p:spPr>
          <a:xfrm>
            <a:off x="0" y="2719551"/>
            <a:ext cx="12204000" cy="4140000"/>
          </a:xfrm>
        </p:spPr>
        <p:txBody>
          <a:bodyPr/>
          <a:lstStyle>
            <a:lvl1pPr marL="0" indent="0">
              <a:buNone/>
              <a:defRPr/>
            </a:lvl1pPr>
          </a:lstStyle>
          <a:p>
            <a:r>
              <a:rPr lang="de-DE"/>
              <a:t>Bild durch Klicken auf Symbol hinzufügen</a:t>
            </a:r>
            <a:endParaRPr lang="de-AT" dirty="0"/>
          </a:p>
        </p:txBody>
      </p:sp>
    </p:spTree>
    <p:extLst>
      <p:ext uri="{BB962C8B-B14F-4D97-AF65-F5344CB8AC3E}">
        <p14:creationId xmlns:p14="http://schemas.microsoft.com/office/powerpoint/2010/main" val="832103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bschnittsüber-  schrift ohne Bild">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black">
          <a:xfrm>
            <a:off x="407988" y="3840480"/>
            <a:ext cx="11376024" cy="1372169"/>
          </a:xfrm>
        </p:spPr>
        <p:txBody>
          <a:bodyPr anchor="b">
            <a:noAutofit/>
          </a:bodyPr>
          <a:lstStyle>
            <a:lvl1pPr algn="l">
              <a:defRPr sz="2800">
                <a:solidFill>
                  <a:schemeClr val="accent1"/>
                </a:solidFill>
              </a:defRPr>
            </a:lvl1pPr>
          </a:lstStyle>
          <a:p>
            <a:r>
              <a:rPr lang="de-AT"/>
              <a:t>Abschnittstitel hinzufügen</a:t>
            </a:r>
            <a:endParaRPr lang="de-AT" dirty="0"/>
          </a:p>
        </p:txBody>
      </p:sp>
      <p:sp>
        <p:nvSpPr>
          <p:cNvPr id="3" name="Untertitel 2"/>
          <p:cNvSpPr>
            <a:spLocks noGrp="1"/>
          </p:cNvSpPr>
          <p:nvPr>
            <p:ph type="subTitle" idx="1" hasCustomPrompt="1"/>
          </p:nvPr>
        </p:nvSpPr>
        <p:spPr bwMode="black">
          <a:xfrm>
            <a:off x="407987" y="5318144"/>
            <a:ext cx="11376025" cy="293470"/>
          </a:xfrm>
        </p:spPr>
        <p:txBody>
          <a:bodyPr>
            <a:noAutofit/>
          </a:bodyPr>
          <a:lstStyle>
            <a:lvl1pPr marL="0" indent="0" algn="l">
              <a:buNone/>
              <a:defRPr sz="16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AT" dirty="0"/>
              <a:t>Abschnittsuntertitel hinzufügen</a:t>
            </a:r>
          </a:p>
        </p:txBody>
      </p:sp>
    </p:spTree>
    <p:extLst>
      <p:ext uri="{BB962C8B-B14F-4D97-AF65-F5344CB8AC3E}">
        <p14:creationId xmlns:p14="http://schemas.microsoft.com/office/powerpoint/2010/main" val="21390752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a:t>Titelmasterformat durch Klicken bearbeiten</a:t>
            </a:r>
            <a:endParaRPr lang="de-AT" dirty="0"/>
          </a:p>
        </p:txBody>
      </p:sp>
      <p:sp>
        <p:nvSpPr>
          <p:cNvPr id="3" name="Inhaltsplatzhalter 2"/>
          <p:cNvSpPr>
            <a:spLocks noGrp="1"/>
          </p:cNvSpPr>
          <p:nvPr>
            <p:ph sz="half" idx="1"/>
          </p:nvPr>
        </p:nvSpPr>
        <p:spPr>
          <a:xfrm>
            <a:off x="407988" y="2276475"/>
            <a:ext cx="5543633" cy="36734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Inhaltsplatzhalter 3"/>
          <p:cNvSpPr>
            <a:spLocks noGrp="1"/>
          </p:cNvSpPr>
          <p:nvPr>
            <p:ph sz="half" idx="2"/>
          </p:nvPr>
        </p:nvSpPr>
        <p:spPr>
          <a:xfrm>
            <a:off x="6240379" y="2276475"/>
            <a:ext cx="5543633" cy="36734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Datumsplatzhalter 9"/>
          <p:cNvSpPr>
            <a:spLocks noGrp="1"/>
          </p:cNvSpPr>
          <p:nvPr>
            <p:ph type="dt" sz="half" idx="10"/>
          </p:nvPr>
        </p:nvSpPr>
        <p:spPr/>
        <p:txBody>
          <a:bodyPr/>
          <a:lstStyle/>
          <a:p>
            <a:fld id="{39E19F6A-811B-4569-AB97-D8192A63329F}" type="datetime1">
              <a:rPr lang="de-AT" smtClean="0"/>
              <a:t>04.11.2022</a:t>
            </a:fld>
            <a:endParaRPr lang="de-AT" dirty="0"/>
          </a:p>
        </p:txBody>
      </p:sp>
      <p:sp>
        <p:nvSpPr>
          <p:cNvPr id="11" name="Fußzeilenplatzhalter 10"/>
          <p:cNvSpPr>
            <a:spLocks noGrp="1"/>
          </p:cNvSpPr>
          <p:nvPr>
            <p:ph type="ftr" sz="quarter" idx="11"/>
          </p:nvPr>
        </p:nvSpPr>
        <p:spPr/>
        <p:txBody>
          <a:bodyPr/>
          <a:lstStyle/>
          <a:p>
            <a:r>
              <a:rPr lang="de-AT" dirty="0"/>
              <a:t>Muster für klassische Präsentationen mit Schrift Source Sans Pro, Version 1.6</a:t>
            </a:r>
          </a:p>
        </p:txBody>
      </p:sp>
      <p:sp>
        <p:nvSpPr>
          <p:cNvPr id="12" name="Foliennummernplatzhalter 11"/>
          <p:cNvSpPr>
            <a:spLocks noGrp="1"/>
          </p:cNvSpPr>
          <p:nvPr>
            <p:ph type="sldNum" sz="quarter" idx="12"/>
          </p:nvPr>
        </p:nvSpPr>
        <p:spPr/>
        <p:txBody>
          <a:bodyPr/>
          <a:lstStyle/>
          <a:p>
            <a:r>
              <a:rPr lang="de-AT" dirty="0"/>
              <a:t>Seite </a:t>
            </a:r>
            <a:fld id="{05A5AE1F-4813-4D0A-B870-8FB3219A4125}" type="slidenum">
              <a:rPr lang="de-AT" smtClean="0"/>
              <a:pPr/>
              <a:t>‹Nr.›</a:t>
            </a:fld>
            <a:endParaRPr lang="de-AT" dirty="0"/>
          </a:p>
        </p:txBody>
      </p:sp>
    </p:spTree>
    <p:extLst>
      <p:ext uri="{BB962C8B-B14F-4D97-AF65-F5344CB8AC3E}">
        <p14:creationId xmlns:p14="http://schemas.microsoft.com/office/powerpoint/2010/main" val="19939596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a:t>Titelmasterformat durch Klicken bearbeiten</a:t>
            </a:r>
            <a:endParaRPr lang="de-AT" dirty="0"/>
          </a:p>
        </p:txBody>
      </p:sp>
      <p:sp>
        <p:nvSpPr>
          <p:cNvPr id="3" name="Textplatzhalter 2"/>
          <p:cNvSpPr>
            <a:spLocks noGrp="1"/>
          </p:cNvSpPr>
          <p:nvPr>
            <p:ph type="body" idx="1"/>
          </p:nvPr>
        </p:nvSpPr>
        <p:spPr>
          <a:xfrm>
            <a:off x="400753" y="2276475"/>
            <a:ext cx="5550868" cy="729372"/>
          </a:xfrm>
        </p:spPr>
        <p:txBody>
          <a:bodyPr anchor="b"/>
          <a:lstStyle>
            <a:lvl1pPr marL="0" indent="0">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400754" y="3185234"/>
            <a:ext cx="5550867" cy="2764716"/>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platzhalter 4"/>
          <p:cNvSpPr>
            <a:spLocks noGrp="1"/>
          </p:cNvSpPr>
          <p:nvPr>
            <p:ph type="body" sz="quarter" idx="3"/>
          </p:nvPr>
        </p:nvSpPr>
        <p:spPr>
          <a:xfrm>
            <a:off x="6240378" y="2276475"/>
            <a:ext cx="5543633" cy="729372"/>
          </a:xfrm>
        </p:spPr>
        <p:txBody>
          <a:bodyPr anchor="b"/>
          <a:lstStyle>
            <a:lvl1pPr marL="0" indent="0">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240378" y="3185234"/>
            <a:ext cx="5543634" cy="2764716"/>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2" name="Datumsplatzhalter 11"/>
          <p:cNvSpPr>
            <a:spLocks noGrp="1"/>
          </p:cNvSpPr>
          <p:nvPr>
            <p:ph type="dt" sz="half" idx="10"/>
          </p:nvPr>
        </p:nvSpPr>
        <p:spPr/>
        <p:txBody>
          <a:bodyPr/>
          <a:lstStyle/>
          <a:p>
            <a:fld id="{FB3DE6B6-80BB-45D9-8C60-6A7E7BD9FF01}" type="datetime1">
              <a:rPr lang="de-AT" smtClean="0"/>
              <a:t>04.11.2022</a:t>
            </a:fld>
            <a:endParaRPr lang="de-AT" dirty="0"/>
          </a:p>
        </p:txBody>
      </p:sp>
      <p:sp>
        <p:nvSpPr>
          <p:cNvPr id="13" name="Fußzeilenplatzhalter 12"/>
          <p:cNvSpPr>
            <a:spLocks noGrp="1"/>
          </p:cNvSpPr>
          <p:nvPr>
            <p:ph type="ftr" sz="quarter" idx="11"/>
          </p:nvPr>
        </p:nvSpPr>
        <p:spPr/>
        <p:txBody>
          <a:bodyPr/>
          <a:lstStyle/>
          <a:p>
            <a:r>
              <a:rPr lang="de-AT" dirty="0"/>
              <a:t>Muster für klassische Präsentationen mit Schrift Source Sans Pro, Version 1.6</a:t>
            </a:r>
          </a:p>
        </p:txBody>
      </p:sp>
      <p:sp>
        <p:nvSpPr>
          <p:cNvPr id="14" name="Foliennummernplatzhalter 13"/>
          <p:cNvSpPr>
            <a:spLocks noGrp="1"/>
          </p:cNvSpPr>
          <p:nvPr>
            <p:ph type="sldNum" sz="quarter" idx="12"/>
          </p:nvPr>
        </p:nvSpPr>
        <p:spPr/>
        <p:txBody>
          <a:bodyPr/>
          <a:lstStyle/>
          <a:p>
            <a:r>
              <a:rPr lang="de-AT" dirty="0"/>
              <a:t>Seite </a:t>
            </a:r>
            <a:fld id="{05A5AE1F-4813-4D0A-B870-8FB3219A4125}" type="slidenum">
              <a:rPr lang="de-AT" smtClean="0"/>
              <a:pPr/>
              <a:t>‹Nr.›</a:t>
            </a:fld>
            <a:endParaRPr lang="de-AT" dirty="0"/>
          </a:p>
        </p:txBody>
      </p:sp>
    </p:spTree>
    <p:extLst>
      <p:ext uri="{BB962C8B-B14F-4D97-AF65-F5344CB8AC3E}">
        <p14:creationId xmlns:p14="http://schemas.microsoft.com/office/powerpoint/2010/main" val="5773683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Zwei Inhalte Text klein">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a:t>Titelmasterformat durch Klicken bearbeiten</a:t>
            </a:r>
            <a:endParaRPr lang="de-AT" dirty="0"/>
          </a:p>
        </p:txBody>
      </p:sp>
      <p:sp>
        <p:nvSpPr>
          <p:cNvPr id="3" name="Inhaltsplatzhalter 2"/>
          <p:cNvSpPr>
            <a:spLocks noGrp="1"/>
          </p:cNvSpPr>
          <p:nvPr>
            <p:ph sz="half" idx="1"/>
          </p:nvPr>
        </p:nvSpPr>
        <p:spPr>
          <a:xfrm>
            <a:off x="407988" y="2276475"/>
            <a:ext cx="5543550" cy="3419475"/>
          </a:xfrm>
        </p:spPr>
        <p:txBody>
          <a:bodyPr>
            <a:noAutofit/>
          </a:bodyPr>
          <a:lstStyle>
            <a:lvl1pPr>
              <a:defRPr sz="1800">
                <a:latin typeface="Source Sans Pro" panose="020B0503030403020204" pitchFamily="34" charset="0"/>
                <a:ea typeface="Source Sans Pro" panose="020B0503030403020204" pitchFamily="34" charset="0"/>
              </a:defRPr>
            </a:lvl1pPr>
            <a:lvl2pPr>
              <a:defRPr sz="1800">
                <a:latin typeface="Source Sans Pro" panose="020B0503030403020204" pitchFamily="34" charset="0"/>
                <a:ea typeface="Source Sans Pro" panose="020B0503030403020204" pitchFamily="34" charset="0"/>
              </a:defRPr>
            </a:lvl2pPr>
            <a:lvl3pPr>
              <a:defRPr sz="1800">
                <a:latin typeface="Source Sans Pro" panose="020B0503030403020204" pitchFamily="34" charset="0"/>
                <a:ea typeface="Source Sans Pro" panose="020B0503030403020204" pitchFamily="34" charset="0"/>
              </a:defRPr>
            </a:lvl3pPr>
            <a:lvl4pPr>
              <a:defRPr sz="1800">
                <a:latin typeface="Source Sans Pro" panose="020B0503030403020204" pitchFamily="34" charset="0"/>
                <a:ea typeface="Source Sans Pro" panose="020B0503030403020204" pitchFamily="34" charset="0"/>
              </a:defRPr>
            </a:lvl4pPr>
            <a:lvl5pPr>
              <a:defRPr sz="1800">
                <a:latin typeface="Source Sans Pro" panose="020B0503030403020204" pitchFamily="34" charset="0"/>
                <a:ea typeface="Source Sans Pro" panose="020B0503030403020204" pitchFamily="34" charset="0"/>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9" name="Textplatzhalter 2"/>
          <p:cNvSpPr>
            <a:spLocks noGrp="1"/>
          </p:cNvSpPr>
          <p:nvPr>
            <p:ph type="body" sz="quarter" idx="19" hasCustomPrompt="1"/>
          </p:nvPr>
        </p:nvSpPr>
        <p:spPr>
          <a:xfrm>
            <a:off x="407988" y="5820569"/>
            <a:ext cx="5543562" cy="232990"/>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4" name="Inhaltsplatzhalter 3"/>
          <p:cNvSpPr>
            <a:spLocks noGrp="1"/>
          </p:cNvSpPr>
          <p:nvPr>
            <p:ph sz="half" idx="2"/>
          </p:nvPr>
        </p:nvSpPr>
        <p:spPr>
          <a:xfrm>
            <a:off x="6240463" y="2276475"/>
            <a:ext cx="5543550" cy="3419475"/>
          </a:xfrm>
        </p:spPr>
        <p:txBody>
          <a:bodyPr>
            <a:noAutofit/>
          </a:bodyPr>
          <a:lstStyle>
            <a:lvl1pPr>
              <a:defRPr sz="1800">
                <a:latin typeface="Source Sans Pro" panose="020B0503030403020204" pitchFamily="34" charset="0"/>
                <a:ea typeface="Source Sans Pro" panose="020B0503030403020204" pitchFamily="34" charset="0"/>
              </a:defRPr>
            </a:lvl1pPr>
            <a:lvl2pPr>
              <a:defRPr sz="1800">
                <a:latin typeface="Source Sans Pro" panose="020B0503030403020204" pitchFamily="34" charset="0"/>
                <a:ea typeface="Source Sans Pro" panose="020B0503030403020204" pitchFamily="34" charset="0"/>
              </a:defRPr>
            </a:lvl2pPr>
            <a:lvl3pPr>
              <a:defRPr sz="1800">
                <a:latin typeface="Source Sans Pro" panose="020B0503030403020204" pitchFamily="34" charset="0"/>
                <a:ea typeface="Source Sans Pro" panose="020B0503030403020204" pitchFamily="34" charset="0"/>
              </a:defRPr>
            </a:lvl3pPr>
            <a:lvl4pPr>
              <a:defRPr sz="1800">
                <a:latin typeface="Source Sans Pro" panose="020B0503030403020204" pitchFamily="34" charset="0"/>
                <a:ea typeface="Source Sans Pro" panose="020B0503030403020204" pitchFamily="34" charset="0"/>
              </a:defRPr>
            </a:lvl4pPr>
            <a:lvl5pPr>
              <a:defRPr sz="1800">
                <a:latin typeface="Source Sans Pro" panose="020B0503030403020204" pitchFamily="34" charset="0"/>
                <a:ea typeface="Source Sans Pro" panose="020B0503030403020204" pitchFamily="34" charset="0"/>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Textplatzhalter 2"/>
          <p:cNvSpPr>
            <a:spLocks noGrp="1"/>
          </p:cNvSpPr>
          <p:nvPr>
            <p:ph type="body" sz="quarter" idx="20" hasCustomPrompt="1"/>
          </p:nvPr>
        </p:nvSpPr>
        <p:spPr>
          <a:xfrm>
            <a:off x="6240463" y="5820569"/>
            <a:ext cx="5543550" cy="232990"/>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11" name="Datumsplatzhalter 10"/>
          <p:cNvSpPr>
            <a:spLocks noGrp="1"/>
          </p:cNvSpPr>
          <p:nvPr>
            <p:ph type="dt" sz="half" idx="10"/>
          </p:nvPr>
        </p:nvSpPr>
        <p:spPr/>
        <p:txBody>
          <a:bodyPr/>
          <a:lstStyle/>
          <a:p>
            <a:fld id="{746B310B-E2C0-4B75-BDB6-9FAAD45F9571}" type="datetime1">
              <a:rPr lang="de-AT" smtClean="0"/>
              <a:t>04.11.2022</a:t>
            </a:fld>
            <a:endParaRPr lang="de-AT" dirty="0"/>
          </a:p>
        </p:txBody>
      </p:sp>
      <p:sp>
        <p:nvSpPr>
          <p:cNvPr id="12" name="Fußzeilenplatzhalter 11"/>
          <p:cNvSpPr>
            <a:spLocks noGrp="1"/>
          </p:cNvSpPr>
          <p:nvPr>
            <p:ph type="ftr" sz="quarter" idx="11"/>
          </p:nvPr>
        </p:nvSpPr>
        <p:spPr/>
        <p:txBody>
          <a:bodyPr/>
          <a:lstStyle/>
          <a:p>
            <a:r>
              <a:rPr lang="de-AT" dirty="0"/>
              <a:t>Muster für klassische Präsentationen mit Schrift Source Sans Pro, Version 1.6</a:t>
            </a:r>
          </a:p>
        </p:txBody>
      </p:sp>
      <p:sp>
        <p:nvSpPr>
          <p:cNvPr id="13" name="Foliennummernplatzhalter 12"/>
          <p:cNvSpPr>
            <a:spLocks noGrp="1"/>
          </p:cNvSpPr>
          <p:nvPr>
            <p:ph type="sldNum" sz="quarter" idx="12"/>
          </p:nvPr>
        </p:nvSpPr>
        <p:spPr/>
        <p:txBody>
          <a:bodyPr/>
          <a:lstStyle/>
          <a:p>
            <a:r>
              <a:rPr lang="de-AT" dirty="0"/>
              <a:t>Seite </a:t>
            </a:r>
            <a:fld id="{05A5AE1F-4813-4D0A-B870-8FB3219A4125}" type="slidenum">
              <a:rPr lang="de-AT" smtClean="0"/>
              <a:pPr/>
              <a:t>‹Nr.›</a:t>
            </a:fld>
            <a:endParaRPr lang="de-AT" dirty="0"/>
          </a:p>
        </p:txBody>
      </p:sp>
    </p:spTree>
    <p:extLst>
      <p:ext uri="{BB962C8B-B14F-4D97-AF65-F5344CB8AC3E}">
        <p14:creationId xmlns:p14="http://schemas.microsoft.com/office/powerpoint/2010/main" val="864051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und Inhalt breit">
    <p:spTree>
      <p:nvGrpSpPr>
        <p:cNvPr id="1" name=""/>
        <p:cNvGrpSpPr/>
        <p:nvPr/>
      </p:nvGrpSpPr>
      <p:grpSpPr>
        <a:xfrm>
          <a:off x="0" y="0"/>
          <a:ext cx="0" cy="0"/>
          <a:chOff x="0" y="0"/>
          <a:chExt cx="0" cy="0"/>
        </a:xfrm>
      </p:grpSpPr>
      <p:sp>
        <p:nvSpPr>
          <p:cNvPr id="3" name="Inhaltsplatzhalter 2"/>
          <p:cNvSpPr>
            <a:spLocks noGrp="1"/>
          </p:cNvSpPr>
          <p:nvPr>
            <p:ph idx="1"/>
          </p:nvPr>
        </p:nvSpPr>
        <p:spPr>
          <a:xfrm>
            <a:off x="407987" y="2276475"/>
            <a:ext cx="11376026" cy="3672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7" name="Datumsplatzhalter 6"/>
          <p:cNvSpPr>
            <a:spLocks noGrp="1"/>
          </p:cNvSpPr>
          <p:nvPr>
            <p:ph type="dt" sz="half" idx="10"/>
          </p:nvPr>
        </p:nvSpPr>
        <p:spPr/>
        <p:txBody>
          <a:bodyPr/>
          <a:lstStyle>
            <a:lvl1pPr>
              <a:defRPr sz="1050"/>
            </a:lvl1pPr>
          </a:lstStyle>
          <a:p>
            <a:r>
              <a:rPr lang="de-AT" dirty="0"/>
              <a:t>11.10.21</a:t>
            </a:r>
          </a:p>
        </p:txBody>
      </p:sp>
      <p:sp>
        <p:nvSpPr>
          <p:cNvPr id="9" name="Foliennummernplatzhalter 8"/>
          <p:cNvSpPr>
            <a:spLocks noGrp="1"/>
          </p:cNvSpPr>
          <p:nvPr>
            <p:ph type="sldNum" sz="quarter" idx="12"/>
          </p:nvPr>
        </p:nvSpPr>
        <p:spPr/>
        <p:txBody>
          <a:bodyPr/>
          <a:lstStyle/>
          <a:p>
            <a:r>
              <a:rPr lang="de-AT" dirty="0"/>
              <a:t>Seite </a:t>
            </a:r>
            <a:fld id="{05A5AE1F-4813-4D0A-B870-8FB3219A4125}" type="slidenum">
              <a:rPr lang="de-AT" smtClean="0"/>
              <a:pPr/>
              <a:t>‹Nr.›</a:t>
            </a:fld>
            <a:endParaRPr lang="de-AT" dirty="0"/>
          </a:p>
        </p:txBody>
      </p:sp>
      <p:sp>
        <p:nvSpPr>
          <p:cNvPr id="2" name="Titel 1"/>
          <p:cNvSpPr>
            <a:spLocks noGrp="1"/>
          </p:cNvSpPr>
          <p:nvPr>
            <p:ph type="title"/>
          </p:nvPr>
        </p:nvSpPr>
        <p:spPr/>
        <p:txBody>
          <a:bodyPr/>
          <a:lstStyle/>
          <a:p>
            <a:r>
              <a:rPr lang="de-DE"/>
              <a:t>Mastertitelformat bearbeiten</a:t>
            </a:r>
            <a:endParaRPr lang="de-AT" dirty="0"/>
          </a:p>
        </p:txBody>
      </p:sp>
      <p:sp>
        <p:nvSpPr>
          <p:cNvPr id="10" name="Fußzeilenplatzhalter 7">
            <a:extLst>
              <a:ext uri="{FF2B5EF4-FFF2-40B4-BE49-F238E27FC236}">
                <a16:creationId xmlns:a16="http://schemas.microsoft.com/office/drawing/2014/main" id="{C6FCFE61-84CE-4463-8A20-A10A26896E96}"/>
              </a:ext>
            </a:extLst>
          </p:cNvPr>
          <p:cNvSpPr>
            <a:spLocks noGrp="1"/>
          </p:cNvSpPr>
          <p:nvPr>
            <p:ph type="ftr" sz="quarter" idx="11"/>
          </p:nvPr>
        </p:nvSpPr>
        <p:spPr>
          <a:xfrm>
            <a:off x="1139614" y="6422400"/>
            <a:ext cx="7801186" cy="365125"/>
          </a:xfrm>
        </p:spPr>
        <p:txBody>
          <a:bodyPr/>
          <a:lstStyle>
            <a:lvl1pPr>
              <a:defRPr/>
            </a:lvl1pPr>
          </a:lstStyle>
          <a:p>
            <a:r>
              <a:rPr lang="de-AT" dirty="0"/>
              <a:t>DSPL Workshop</a:t>
            </a:r>
          </a:p>
        </p:txBody>
      </p:sp>
      <p:pic>
        <p:nvPicPr>
          <p:cNvPr id="8" name="Grafik 7"/>
          <p:cNvPicPr>
            <a:picLocks noChangeAspect="1"/>
          </p:cNvPicPr>
          <p:nvPr userDrawn="1"/>
        </p:nvPicPr>
        <p:blipFill>
          <a:blip r:embed="rId2"/>
          <a:stretch>
            <a:fillRect/>
          </a:stretch>
        </p:blipFill>
        <p:spPr>
          <a:xfrm>
            <a:off x="9512489" y="305757"/>
            <a:ext cx="2074577" cy="826339"/>
          </a:xfrm>
          <a:prstGeom prst="rect">
            <a:avLst/>
          </a:prstGeom>
        </p:spPr>
      </p:pic>
      <p:pic>
        <p:nvPicPr>
          <p:cNvPr id="11" name="Grafik 10"/>
          <p:cNvPicPr>
            <a:picLocks noChangeAspect="1"/>
          </p:cNvPicPr>
          <p:nvPr userDrawn="1"/>
        </p:nvPicPr>
        <p:blipFill>
          <a:blip r:embed="rId3"/>
          <a:stretch>
            <a:fillRect/>
          </a:stretch>
        </p:blipFill>
        <p:spPr>
          <a:xfrm>
            <a:off x="9392983" y="6365162"/>
            <a:ext cx="1563030" cy="422363"/>
          </a:xfrm>
          <a:prstGeom prst="rect">
            <a:avLst/>
          </a:prstGeom>
        </p:spPr>
      </p:pic>
    </p:spTree>
    <p:extLst>
      <p:ext uri="{BB962C8B-B14F-4D97-AF65-F5344CB8AC3E}">
        <p14:creationId xmlns:p14="http://schemas.microsoft.com/office/powerpoint/2010/main" val="14810355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halt mit Bild rechts">
    <p:spTree>
      <p:nvGrpSpPr>
        <p:cNvPr id="1" name=""/>
        <p:cNvGrpSpPr/>
        <p:nvPr/>
      </p:nvGrpSpPr>
      <p:grpSpPr>
        <a:xfrm>
          <a:off x="0" y="0"/>
          <a:ext cx="0" cy="0"/>
          <a:chOff x="0" y="0"/>
          <a:chExt cx="0" cy="0"/>
        </a:xfrm>
      </p:grpSpPr>
      <p:sp>
        <p:nvSpPr>
          <p:cNvPr id="2" name="Titel 1"/>
          <p:cNvSpPr>
            <a:spLocks noGrp="1"/>
          </p:cNvSpPr>
          <p:nvPr>
            <p:ph type="title"/>
          </p:nvPr>
        </p:nvSpPr>
        <p:spPr>
          <a:xfrm>
            <a:off x="407987" y="1332186"/>
            <a:ext cx="6680183" cy="820064"/>
          </a:xfrm>
        </p:spPr>
        <p:txBody>
          <a:bodyPr/>
          <a:lstStyle/>
          <a:p>
            <a:r>
              <a:rPr lang="de-DE"/>
              <a:t>Titelmasterformat durch Klicken bearbeiten</a:t>
            </a:r>
            <a:endParaRPr lang="de-AT" dirty="0"/>
          </a:p>
        </p:txBody>
      </p:sp>
      <p:sp>
        <p:nvSpPr>
          <p:cNvPr id="3" name="Inhaltsplatzhalter 2"/>
          <p:cNvSpPr>
            <a:spLocks noGrp="1"/>
          </p:cNvSpPr>
          <p:nvPr>
            <p:ph sz="half" idx="1"/>
          </p:nvPr>
        </p:nvSpPr>
        <p:spPr>
          <a:xfrm>
            <a:off x="407988" y="2276475"/>
            <a:ext cx="6680182" cy="36734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9"/>
          <p:cNvSpPr>
            <a:spLocks noGrp="1"/>
          </p:cNvSpPr>
          <p:nvPr>
            <p:ph type="pic" sz="quarter" idx="13"/>
          </p:nvPr>
        </p:nvSpPr>
        <p:spPr>
          <a:xfrm>
            <a:off x="7388226" y="1557949"/>
            <a:ext cx="4392000" cy="4140000"/>
          </a:xfrm>
        </p:spPr>
        <p:txBody>
          <a:bodyPr/>
          <a:lstStyle>
            <a:lvl1pPr marL="0" indent="0">
              <a:buNone/>
              <a:defRPr/>
            </a:lvl1pPr>
          </a:lstStyle>
          <a:p>
            <a:r>
              <a:rPr lang="de-DE"/>
              <a:t>Bild durch Klicken auf Symbol hinzufügen</a:t>
            </a:r>
            <a:endParaRPr lang="de-AT" dirty="0"/>
          </a:p>
        </p:txBody>
      </p:sp>
      <p:sp>
        <p:nvSpPr>
          <p:cNvPr id="9" name="Textplatzhalter 2"/>
          <p:cNvSpPr>
            <a:spLocks noGrp="1"/>
          </p:cNvSpPr>
          <p:nvPr>
            <p:ph type="body" sz="quarter" idx="19" hasCustomPrompt="1"/>
          </p:nvPr>
        </p:nvSpPr>
        <p:spPr>
          <a:xfrm>
            <a:off x="7388226" y="5820569"/>
            <a:ext cx="4395787" cy="232990"/>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10" name="Datumsplatzhalter 9"/>
          <p:cNvSpPr>
            <a:spLocks noGrp="1"/>
          </p:cNvSpPr>
          <p:nvPr>
            <p:ph type="dt" sz="half" idx="14"/>
          </p:nvPr>
        </p:nvSpPr>
        <p:spPr/>
        <p:txBody>
          <a:bodyPr/>
          <a:lstStyle/>
          <a:p>
            <a:fld id="{8BAA1F5C-CCFF-4BE5-B034-0C4747935FA8}" type="datetime1">
              <a:rPr lang="de-AT" smtClean="0"/>
              <a:t>04.11.2022</a:t>
            </a:fld>
            <a:endParaRPr lang="de-AT" dirty="0"/>
          </a:p>
        </p:txBody>
      </p:sp>
      <p:sp>
        <p:nvSpPr>
          <p:cNvPr id="11" name="Fußzeilenplatzhalter 10"/>
          <p:cNvSpPr>
            <a:spLocks noGrp="1"/>
          </p:cNvSpPr>
          <p:nvPr>
            <p:ph type="ftr" sz="quarter" idx="15"/>
          </p:nvPr>
        </p:nvSpPr>
        <p:spPr/>
        <p:txBody>
          <a:bodyPr/>
          <a:lstStyle/>
          <a:p>
            <a:r>
              <a:rPr lang="de-AT" dirty="0"/>
              <a:t>Muster für klassische Präsentationen mit Schrift Source Sans Pro, Version 1.6</a:t>
            </a:r>
          </a:p>
        </p:txBody>
      </p:sp>
      <p:sp>
        <p:nvSpPr>
          <p:cNvPr id="12" name="Foliennummernplatzhalter 11"/>
          <p:cNvSpPr>
            <a:spLocks noGrp="1"/>
          </p:cNvSpPr>
          <p:nvPr>
            <p:ph type="sldNum" sz="quarter" idx="16"/>
          </p:nvPr>
        </p:nvSpPr>
        <p:spPr/>
        <p:txBody>
          <a:bodyPr/>
          <a:lstStyle/>
          <a:p>
            <a:r>
              <a:rPr lang="de-AT" dirty="0"/>
              <a:t>Seite </a:t>
            </a:r>
            <a:fld id="{05A5AE1F-4813-4D0A-B870-8FB3219A4125}" type="slidenum">
              <a:rPr lang="de-AT" smtClean="0"/>
              <a:pPr/>
              <a:t>‹Nr.›</a:t>
            </a:fld>
            <a:endParaRPr lang="de-AT" dirty="0"/>
          </a:p>
        </p:txBody>
      </p:sp>
    </p:spTree>
    <p:extLst>
      <p:ext uri="{BB962C8B-B14F-4D97-AF65-F5344CB8AC3E}">
        <p14:creationId xmlns:p14="http://schemas.microsoft.com/office/powerpoint/2010/main" val="4531847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halt mit Bild links">
    <p:spTree>
      <p:nvGrpSpPr>
        <p:cNvPr id="1" name=""/>
        <p:cNvGrpSpPr/>
        <p:nvPr/>
      </p:nvGrpSpPr>
      <p:grpSpPr>
        <a:xfrm>
          <a:off x="0" y="0"/>
          <a:ext cx="0" cy="0"/>
          <a:chOff x="0" y="0"/>
          <a:chExt cx="0" cy="0"/>
        </a:xfrm>
      </p:grpSpPr>
      <p:sp>
        <p:nvSpPr>
          <p:cNvPr id="3" name="Titel 2"/>
          <p:cNvSpPr>
            <a:spLocks noGrp="1"/>
          </p:cNvSpPr>
          <p:nvPr>
            <p:ph type="title"/>
          </p:nvPr>
        </p:nvSpPr>
        <p:spPr>
          <a:xfrm>
            <a:off x="5091763" y="1332186"/>
            <a:ext cx="6692249" cy="820064"/>
          </a:xfrm>
        </p:spPr>
        <p:txBody>
          <a:bodyPr/>
          <a:lstStyle/>
          <a:p>
            <a:r>
              <a:rPr lang="de-DE"/>
              <a:t>Titelmasterformat durch Klicken bearbeiten</a:t>
            </a:r>
            <a:endParaRPr lang="de-AT" dirty="0"/>
          </a:p>
        </p:txBody>
      </p:sp>
      <p:sp>
        <p:nvSpPr>
          <p:cNvPr id="10" name="Bildplatzhalter 9"/>
          <p:cNvSpPr>
            <a:spLocks noGrp="1"/>
          </p:cNvSpPr>
          <p:nvPr>
            <p:ph type="pic" sz="quarter" idx="13"/>
          </p:nvPr>
        </p:nvSpPr>
        <p:spPr>
          <a:xfrm>
            <a:off x="407988" y="1557950"/>
            <a:ext cx="4392000" cy="4140000"/>
          </a:xfrm>
        </p:spPr>
        <p:txBody>
          <a:bodyPr/>
          <a:lstStyle>
            <a:lvl1pPr marL="0" indent="0">
              <a:buNone/>
              <a:defRPr/>
            </a:lvl1pPr>
          </a:lstStyle>
          <a:p>
            <a:r>
              <a:rPr lang="de-DE"/>
              <a:t>Bild durch Klicken auf Symbol hinzufügen</a:t>
            </a:r>
            <a:endParaRPr lang="de-AT" dirty="0"/>
          </a:p>
        </p:txBody>
      </p:sp>
      <p:sp>
        <p:nvSpPr>
          <p:cNvPr id="11" name="Textplatzhalter 2"/>
          <p:cNvSpPr>
            <a:spLocks noGrp="1"/>
          </p:cNvSpPr>
          <p:nvPr>
            <p:ph type="body" sz="quarter" idx="19" hasCustomPrompt="1"/>
          </p:nvPr>
        </p:nvSpPr>
        <p:spPr>
          <a:xfrm>
            <a:off x="407988" y="5820569"/>
            <a:ext cx="4395787" cy="232990"/>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4" name="Inhaltsplatzhalter 3"/>
          <p:cNvSpPr>
            <a:spLocks noGrp="1"/>
          </p:cNvSpPr>
          <p:nvPr>
            <p:ph sz="half" idx="2"/>
          </p:nvPr>
        </p:nvSpPr>
        <p:spPr>
          <a:xfrm>
            <a:off x="5091763" y="2276475"/>
            <a:ext cx="6692250" cy="3672000"/>
          </a:xfrm>
        </p:spPr>
        <p:txBody>
          <a:bodyPr>
            <a:noAutofit/>
          </a:bodyPr>
          <a:lstStyle>
            <a:lvl1pPr>
              <a:defRPr sz="2200">
                <a:latin typeface="+mn-lt"/>
              </a:defRPr>
            </a:lvl1pPr>
            <a:lvl2pPr>
              <a:defRPr sz="2000">
                <a:latin typeface="+mn-lt"/>
              </a:defRPr>
            </a:lvl2pPr>
            <a:lvl3pPr>
              <a:defRPr sz="1400"/>
            </a:lvl3pPr>
            <a:lvl4pPr>
              <a:defRPr sz="1400"/>
            </a:lvl4pPr>
            <a:lvl5pPr>
              <a:defRPr sz="14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4" name="Datumsplatzhalter 13"/>
          <p:cNvSpPr>
            <a:spLocks noGrp="1"/>
          </p:cNvSpPr>
          <p:nvPr>
            <p:ph type="dt" sz="half" idx="14"/>
          </p:nvPr>
        </p:nvSpPr>
        <p:spPr/>
        <p:txBody>
          <a:bodyPr/>
          <a:lstStyle/>
          <a:p>
            <a:fld id="{3CD61503-93C1-4BB5-936B-BFC38E879D7F}" type="datetime1">
              <a:rPr lang="de-AT" smtClean="0"/>
              <a:t>04.11.2022</a:t>
            </a:fld>
            <a:endParaRPr lang="de-AT" dirty="0"/>
          </a:p>
        </p:txBody>
      </p:sp>
      <p:sp>
        <p:nvSpPr>
          <p:cNvPr id="15" name="Fußzeilenplatzhalter 14"/>
          <p:cNvSpPr>
            <a:spLocks noGrp="1"/>
          </p:cNvSpPr>
          <p:nvPr>
            <p:ph type="ftr" sz="quarter" idx="15"/>
          </p:nvPr>
        </p:nvSpPr>
        <p:spPr/>
        <p:txBody>
          <a:bodyPr/>
          <a:lstStyle/>
          <a:p>
            <a:r>
              <a:rPr lang="de-AT" dirty="0"/>
              <a:t>Muster für klassische Präsentationen mit Schrift Source Sans Pro, Version 1.6</a:t>
            </a:r>
          </a:p>
        </p:txBody>
      </p:sp>
      <p:sp>
        <p:nvSpPr>
          <p:cNvPr id="16" name="Foliennummernplatzhalter 15"/>
          <p:cNvSpPr>
            <a:spLocks noGrp="1"/>
          </p:cNvSpPr>
          <p:nvPr>
            <p:ph type="sldNum" sz="quarter" idx="16"/>
          </p:nvPr>
        </p:nvSpPr>
        <p:spPr/>
        <p:txBody>
          <a:bodyPr/>
          <a:lstStyle/>
          <a:p>
            <a:r>
              <a:rPr lang="de-AT" dirty="0"/>
              <a:t>Seite </a:t>
            </a:r>
            <a:fld id="{05A5AE1F-4813-4D0A-B870-8FB3219A4125}" type="slidenum">
              <a:rPr lang="de-AT" smtClean="0"/>
              <a:pPr/>
              <a:t>‹Nr.›</a:t>
            </a:fld>
            <a:endParaRPr lang="de-AT" dirty="0"/>
          </a:p>
        </p:txBody>
      </p:sp>
    </p:spTree>
    <p:extLst>
      <p:ext uri="{BB962C8B-B14F-4D97-AF65-F5344CB8AC3E}">
        <p14:creationId xmlns:p14="http://schemas.microsoft.com/office/powerpoint/2010/main" val="33474241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ild abfallend mit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dirty="0"/>
          </a:p>
        </p:txBody>
      </p:sp>
      <p:sp>
        <p:nvSpPr>
          <p:cNvPr id="10" name="Bildplatzhalter 9"/>
          <p:cNvSpPr>
            <a:spLocks noGrp="1"/>
          </p:cNvSpPr>
          <p:nvPr>
            <p:ph type="pic" sz="quarter" idx="13"/>
          </p:nvPr>
        </p:nvSpPr>
        <p:spPr>
          <a:xfrm>
            <a:off x="0" y="2284357"/>
            <a:ext cx="12204000" cy="4572000"/>
          </a:xfrm>
        </p:spPr>
        <p:txBody>
          <a:bodyPr/>
          <a:lstStyle>
            <a:lvl1pPr marL="0" indent="0">
              <a:buNone/>
              <a:defRPr/>
            </a:lvl1pPr>
          </a:lstStyle>
          <a:p>
            <a:r>
              <a:rPr lang="de-DE"/>
              <a:t>Bild durch Klicken auf Symbol hinzufügen</a:t>
            </a:r>
            <a:endParaRPr lang="de-AT" dirty="0"/>
          </a:p>
        </p:txBody>
      </p:sp>
    </p:spTree>
    <p:extLst>
      <p:ext uri="{BB962C8B-B14F-4D97-AF65-F5344CB8AC3E}">
        <p14:creationId xmlns:p14="http://schemas.microsoft.com/office/powerpoint/2010/main" val="14340570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ild groß mit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51952C-E139-4307-B42D-ADA39909366C}"/>
              </a:ext>
            </a:extLst>
          </p:cNvPr>
          <p:cNvSpPr>
            <a:spLocks noGrp="1"/>
          </p:cNvSpPr>
          <p:nvPr>
            <p:ph type="title"/>
          </p:nvPr>
        </p:nvSpPr>
        <p:spPr>
          <a:xfrm>
            <a:off x="3251200" y="404813"/>
            <a:ext cx="8532813" cy="820064"/>
          </a:xfrm>
        </p:spPr>
        <p:txBody>
          <a:bodyPr/>
          <a:lstStyle>
            <a:lvl1pPr>
              <a:defRPr>
                <a:solidFill>
                  <a:schemeClr val="bg1"/>
                </a:solidFill>
              </a:defRPr>
            </a:lvl1pPr>
          </a:lstStyle>
          <a:p>
            <a:r>
              <a:rPr lang="de-DE"/>
              <a:t>Titelmasterformat durch Klicken bearbeiten</a:t>
            </a:r>
            <a:endParaRPr lang="de-AT" dirty="0"/>
          </a:p>
        </p:txBody>
      </p:sp>
      <p:sp>
        <p:nvSpPr>
          <p:cNvPr id="10" name="Bildplatzhalter 9"/>
          <p:cNvSpPr>
            <a:spLocks noGrp="1"/>
          </p:cNvSpPr>
          <p:nvPr>
            <p:ph type="pic" sz="quarter" idx="13"/>
          </p:nvPr>
        </p:nvSpPr>
        <p:spPr>
          <a:xfrm>
            <a:off x="407988" y="1395414"/>
            <a:ext cx="8532812" cy="4300536"/>
          </a:xfrm>
        </p:spPr>
        <p:txBody>
          <a:bodyPr/>
          <a:lstStyle>
            <a:lvl1pPr marL="0" indent="0">
              <a:buNone/>
              <a:defRPr/>
            </a:lvl1pPr>
          </a:lstStyle>
          <a:p>
            <a:r>
              <a:rPr lang="de-DE"/>
              <a:t>Bild durch Klicken auf Symbol hinzufügen</a:t>
            </a:r>
            <a:endParaRPr lang="de-AT" dirty="0"/>
          </a:p>
        </p:txBody>
      </p:sp>
      <p:sp>
        <p:nvSpPr>
          <p:cNvPr id="12" name="Textplatzhalter 2"/>
          <p:cNvSpPr>
            <a:spLocks noGrp="1"/>
          </p:cNvSpPr>
          <p:nvPr>
            <p:ph type="body" sz="quarter" idx="19" hasCustomPrompt="1"/>
          </p:nvPr>
        </p:nvSpPr>
        <p:spPr>
          <a:xfrm>
            <a:off x="407988" y="5820569"/>
            <a:ext cx="5688012" cy="232990"/>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3" name="Textplatzhalter 2"/>
          <p:cNvSpPr>
            <a:spLocks noGrp="1"/>
          </p:cNvSpPr>
          <p:nvPr>
            <p:ph type="body" sz="quarter" idx="20"/>
          </p:nvPr>
        </p:nvSpPr>
        <p:spPr>
          <a:xfrm>
            <a:off x="9226550" y="1395413"/>
            <a:ext cx="2557463" cy="4320000"/>
          </a:xfrm>
        </p:spPr>
        <p:txBody>
          <a:bodyPr/>
          <a:lstStyle>
            <a:lvl1pPr>
              <a:defRPr sz="1600"/>
            </a:lvl1pPr>
            <a:lvl2pPr>
              <a:defRPr sz="1600"/>
            </a:lvl2pPr>
          </a:lstStyle>
          <a:p>
            <a:pPr lvl="0"/>
            <a:r>
              <a:rPr lang="de-DE"/>
              <a:t>Formatvorlagen des Textmasters bearbeiten</a:t>
            </a:r>
          </a:p>
          <a:p>
            <a:pPr lvl="1"/>
            <a:r>
              <a:rPr lang="de-DE"/>
              <a:t>Zweite Ebene</a:t>
            </a:r>
          </a:p>
        </p:txBody>
      </p:sp>
      <p:sp>
        <p:nvSpPr>
          <p:cNvPr id="15" name="Datumsplatzhalter 14"/>
          <p:cNvSpPr>
            <a:spLocks noGrp="1"/>
          </p:cNvSpPr>
          <p:nvPr>
            <p:ph type="dt" sz="half" idx="15"/>
          </p:nvPr>
        </p:nvSpPr>
        <p:spPr/>
        <p:txBody>
          <a:bodyPr/>
          <a:lstStyle/>
          <a:p>
            <a:fld id="{02624E42-2812-441E-A07B-6D2AB036A753}" type="datetime1">
              <a:rPr lang="de-AT" smtClean="0"/>
              <a:t>04.11.2022</a:t>
            </a:fld>
            <a:endParaRPr lang="de-AT" dirty="0"/>
          </a:p>
        </p:txBody>
      </p:sp>
      <p:sp>
        <p:nvSpPr>
          <p:cNvPr id="16" name="Fußzeilenplatzhalter 15"/>
          <p:cNvSpPr>
            <a:spLocks noGrp="1"/>
          </p:cNvSpPr>
          <p:nvPr>
            <p:ph type="ftr" sz="quarter" idx="16"/>
          </p:nvPr>
        </p:nvSpPr>
        <p:spPr/>
        <p:txBody>
          <a:bodyPr/>
          <a:lstStyle/>
          <a:p>
            <a:r>
              <a:rPr lang="de-AT" dirty="0"/>
              <a:t>Muster für klassische Präsentationen mit Schrift Source Sans Pro, Version 1.6</a:t>
            </a:r>
          </a:p>
        </p:txBody>
      </p:sp>
      <p:sp>
        <p:nvSpPr>
          <p:cNvPr id="17" name="Foliennummernplatzhalter 16"/>
          <p:cNvSpPr>
            <a:spLocks noGrp="1"/>
          </p:cNvSpPr>
          <p:nvPr>
            <p:ph type="sldNum" sz="quarter" idx="17"/>
          </p:nvPr>
        </p:nvSpPr>
        <p:spPr/>
        <p:txBody>
          <a:bodyPr/>
          <a:lstStyle/>
          <a:p>
            <a:r>
              <a:rPr lang="de-AT" dirty="0"/>
              <a:t>Seite </a:t>
            </a:r>
            <a:fld id="{05A5AE1F-4813-4D0A-B870-8FB3219A4125}" type="slidenum">
              <a:rPr lang="de-AT" smtClean="0"/>
              <a:pPr/>
              <a:t>‹Nr.›</a:t>
            </a:fld>
            <a:endParaRPr lang="de-AT" dirty="0"/>
          </a:p>
        </p:txBody>
      </p:sp>
    </p:spTree>
    <p:extLst>
      <p:ext uri="{BB962C8B-B14F-4D97-AF65-F5344CB8AC3E}">
        <p14:creationId xmlns:p14="http://schemas.microsoft.com/office/powerpoint/2010/main" val="29798158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el, Bild groß mit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dirty="0"/>
          </a:p>
        </p:txBody>
      </p:sp>
      <p:sp>
        <p:nvSpPr>
          <p:cNvPr id="10" name="Bildplatzhalter 9"/>
          <p:cNvSpPr>
            <a:spLocks noGrp="1"/>
          </p:cNvSpPr>
          <p:nvPr>
            <p:ph type="pic" sz="quarter" idx="13"/>
          </p:nvPr>
        </p:nvSpPr>
        <p:spPr>
          <a:xfrm>
            <a:off x="407988" y="2276476"/>
            <a:ext cx="8532812" cy="3420000"/>
          </a:xfrm>
        </p:spPr>
        <p:txBody>
          <a:bodyPr/>
          <a:lstStyle>
            <a:lvl1pPr marL="0" indent="0">
              <a:buNone/>
              <a:defRPr/>
            </a:lvl1pPr>
          </a:lstStyle>
          <a:p>
            <a:r>
              <a:rPr lang="de-DE"/>
              <a:t>Bild durch Klicken auf Symbol hinzufügen</a:t>
            </a:r>
            <a:endParaRPr lang="de-AT" dirty="0"/>
          </a:p>
        </p:txBody>
      </p:sp>
      <p:sp>
        <p:nvSpPr>
          <p:cNvPr id="12" name="Textplatzhalter 2"/>
          <p:cNvSpPr>
            <a:spLocks noGrp="1"/>
          </p:cNvSpPr>
          <p:nvPr>
            <p:ph type="body" sz="quarter" idx="19" hasCustomPrompt="1"/>
          </p:nvPr>
        </p:nvSpPr>
        <p:spPr>
          <a:xfrm>
            <a:off x="407988" y="5820569"/>
            <a:ext cx="5688012" cy="232990"/>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3" name="Textplatzhalter 2"/>
          <p:cNvSpPr>
            <a:spLocks noGrp="1"/>
          </p:cNvSpPr>
          <p:nvPr>
            <p:ph type="body" sz="quarter" idx="20"/>
          </p:nvPr>
        </p:nvSpPr>
        <p:spPr>
          <a:xfrm>
            <a:off x="9226550" y="2276475"/>
            <a:ext cx="2557463" cy="3429844"/>
          </a:xfrm>
        </p:spPr>
        <p:txBody>
          <a:bodyPr/>
          <a:lstStyle>
            <a:lvl1pPr>
              <a:defRPr sz="1600"/>
            </a:lvl1pPr>
            <a:lvl2pPr>
              <a:defRPr sz="1600"/>
            </a:lvl2pPr>
          </a:lstStyle>
          <a:p>
            <a:pPr lvl="0"/>
            <a:r>
              <a:rPr lang="de-DE"/>
              <a:t>Formatvorlagen des Textmasters bearbeiten</a:t>
            </a:r>
          </a:p>
          <a:p>
            <a:pPr lvl="1"/>
            <a:r>
              <a:rPr lang="de-DE"/>
              <a:t>Zweite Ebene</a:t>
            </a:r>
          </a:p>
        </p:txBody>
      </p:sp>
      <p:sp>
        <p:nvSpPr>
          <p:cNvPr id="15" name="Datumsplatzhalter 14"/>
          <p:cNvSpPr>
            <a:spLocks noGrp="1"/>
          </p:cNvSpPr>
          <p:nvPr>
            <p:ph type="dt" sz="half" idx="15"/>
          </p:nvPr>
        </p:nvSpPr>
        <p:spPr/>
        <p:txBody>
          <a:bodyPr/>
          <a:lstStyle/>
          <a:p>
            <a:fld id="{62238C6E-81B7-4A4C-A73D-4CC543F8FFC3}" type="datetime1">
              <a:rPr lang="de-AT" smtClean="0"/>
              <a:t>04.11.2022</a:t>
            </a:fld>
            <a:endParaRPr lang="de-AT" dirty="0"/>
          </a:p>
        </p:txBody>
      </p:sp>
      <p:sp>
        <p:nvSpPr>
          <p:cNvPr id="16" name="Fußzeilenplatzhalter 15"/>
          <p:cNvSpPr>
            <a:spLocks noGrp="1"/>
          </p:cNvSpPr>
          <p:nvPr>
            <p:ph type="ftr" sz="quarter" idx="16"/>
          </p:nvPr>
        </p:nvSpPr>
        <p:spPr/>
        <p:txBody>
          <a:bodyPr/>
          <a:lstStyle/>
          <a:p>
            <a:r>
              <a:rPr lang="de-AT" dirty="0"/>
              <a:t>Muster für klassische Präsentationen mit Schrift Source Sans Pro, Version 1.6</a:t>
            </a:r>
          </a:p>
        </p:txBody>
      </p:sp>
      <p:sp>
        <p:nvSpPr>
          <p:cNvPr id="17" name="Foliennummernplatzhalter 16"/>
          <p:cNvSpPr>
            <a:spLocks noGrp="1"/>
          </p:cNvSpPr>
          <p:nvPr>
            <p:ph type="sldNum" sz="quarter" idx="17"/>
          </p:nvPr>
        </p:nvSpPr>
        <p:spPr/>
        <p:txBody>
          <a:bodyPr/>
          <a:lstStyle/>
          <a:p>
            <a:r>
              <a:rPr lang="de-AT" dirty="0"/>
              <a:t>Seite </a:t>
            </a:r>
            <a:fld id="{05A5AE1F-4813-4D0A-B870-8FB3219A4125}" type="slidenum">
              <a:rPr lang="de-AT" smtClean="0"/>
              <a:pPr/>
              <a:t>‹Nr.›</a:t>
            </a:fld>
            <a:endParaRPr lang="de-AT" dirty="0"/>
          </a:p>
        </p:txBody>
      </p:sp>
    </p:spTree>
    <p:extLst>
      <p:ext uri="{BB962C8B-B14F-4D97-AF65-F5344CB8AC3E}">
        <p14:creationId xmlns:p14="http://schemas.microsoft.com/office/powerpoint/2010/main" val="6986286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Zwei Bilder mit Text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E67982-8F28-447A-A741-DF75251A06AD}"/>
              </a:ext>
            </a:extLst>
          </p:cNvPr>
          <p:cNvSpPr>
            <a:spLocks noGrp="1"/>
          </p:cNvSpPr>
          <p:nvPr>
            <p:ph type="title"/>
          </p:nvPr>
        </p:nvSpPr>
        <p:spPr>
          <a:xfrm>
            <a:off x="3251200" y="413068"/>
            <a:ext cx="8532813" cy="820064"/>
          </a:xfrm>
        </p:spPr>
        <p:txBody>
          <a:bodyPr/>
          <a:lstStyle>
            <a:lvl1pPr>
              <a:defRPr>
                <a:solidFill>
                  <a:schemeClr val="bg1"/>
                </a:solidFill>
              </a:defRPr>
            </a:lvl1pPr>
          </a:lstStyle>
          <a:p>
            <a:r>
              <a:rPr lang="de-DE"/>
              <a:t>Titelmasterformat durch Klicken bearbeiten</a:t>
            </a:r>
            <a:endParaRPr lang="de-AT" dirty="0"/>
          </a:p>
        </p:txBody>
      </p:sp>
      <p:sp>
        <p:nvSpPr>
          <p:cNvPr id="11" name="Bildplatzhalter 9"/>
          <p:cNvSpPr>
            <a:spLocks noGrp="1"/>
          </p:cNvSpPr>
          <p:nvPr>
            <p:ph type="pic" sz="quarter" idx="18"/>
          </p:nvPr>
        </p:nvSpPr>
        <p:spPr>
          <a:xfrm>
            <a:off x="416234" y="1395413"/>
            <a:ext cx="4356000" cy="4300537"/>
          </a:xfrm>
        </p:spPr>
        <p:txBody>
          <a:bodyPr/>
          <a:lstStyle>
            <a:lvl1pPr marL="0" indent="0">
              <a:buNone/>
              <a:defRPr/>
            </a:lvl1pPr>
          </a:lstStyle>
          <a:p>
            <a:r>
              <a:rPr lang="de-DE"/>
              <a:t>Bild durch Klicken auf Symbol hinzufügen</a:t>
            </a:r>
            <a:endParaRPr lang="de-AT" dirty="0"/>
          </a:p>
        </p:txBody>
      </p:sp>
      <p:sp>
        <p:nvSpPr>
          <p:cNvPr id="8" name="Textplatzhalter 2"/>
          <p:cNvSpPr>
            <a:spLocks noGrp="1"/>
          </p:cNvSpPr>
          <p:nvPr>
            <p:ph type="body" sz="quarter" idx="19" hasCustomPrompt="1"/>
          </p:nvPr>
        </p:nvSpPr>
        <p:spPr>
          <a:xfrm>
            <a:off x="407988" y="5820569"/>
            <a:ext cx="4356000" cy="232990"/>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10" name="Bildplatzhalter 9"/>
          <p:cNvSpPr>
            <a:spLocks noGrp="1"/>
          </p:cNvSpPr>
          <p:nvPr>
            <p:ph type="pic" sz="quarter" idx="13"/>
          </p:nvPr>
        </p:nvSpPr>
        <p:spPr>
          <a:xfrm>
            <a:off x="5067300" y="1395413"/>
            <a:ext cx="4356000" cy="4300537"/>
          </a:xfrm>
        </p:spPr>
        <p:txBody>
          <a:bodyPr/>
          <a:lstStyle>
            <a:lvl1pPr marL="0" indent="0">
              <a:buNone/>
              <a:defRPr/>
            </a:lvl1pPr>
          </a:lstStyle>
          <a:p>
            <a:r>
              <a:rPr lang="de-DE"/>
              <a:t>Bild durch Klicken auf Symbol hinzufügen</a:t>
            </a:r>
            <a:endParaRPr lang="de-AT" dirty="0"/>
          </a:p>
        </p:txBody>
      </p:sp>
      <p:sp>
        <p:nvSpPr>
          <p:cNvPr id="12" name="Textplatzhalter 2"/>
          <p:cNvSpPr>
            <a:spLocks noGrp="1"/>
          </p:cNvSpPr>
          <p:nvPr>
            <p:ph type="body" sz="quarter" idx="20" hasCustomPrompt="1"/>
          </p:nvPr>
        </p:nvSpPr>
        <p:spPr>
          <a:xfrm>
            <a:off x="5068800" y="5820569"/>
            <a:ext cx="4356000" cy="232990"/>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9" name="Textplatzhalter 8"/>
          <p:cNvSpPr>
            <a:spLocks noGrp="1"/>
          </p:cNvSpPr>
          <p:nvPr>
            <p:ph type="body" sz="quarter" idx="14"/>
          </p:nvPr>
        </p:nvSpPr>
        <p:spPr>
          <a:xfrm>
            <a:off x="9712325" y="1395413"/>
            <a:ext cx="2071688" cy="4554537"/>
          </a:xfrm>
        </p:spPr>
        <p:txBody>
          <a:bodyPr>
            <a:noAutofit/>
          </a:bodyPr>
          <a:lstStyle>
            <a:lvl1pPr marL="0" indent="0">
              <a:buNone/>
              <a:defRPr sz="1600">
                <a:latin typeface="+mn-lt"/>
              </a:defRPr>
            </a:lvl1pPr>
          </a:lstStyle>
          <a:p>
            <a:pPr lvl="0"/>
            <a:r>
              <a:rPr lang="de-DE"/>
              <a:t>Formatvorlagen des Textmasters bearbeiten</a:t>
            </a:r>
          </a:p>
        </p:txBody>
      </p:sp>
      <p:sp>
        <p:nvSpPr>
          <p:cNvPr id="15" name="Datumsplatzhalter 14"/>
          <p:cNvSpPr>
            <a:spLocks noGrp="1"/>
          </p:cNvSpPr>
          <p:nvPr>
            <p:ph type="dt" sz="half" idx="15"/>
          </p:nvPr>
        </p:nvSpPr>
        <p:spPr/>
        <p:txBody>
          <a:bodyPr/>
          <a:lstStyle/>
          <a:p>
            <a:fld id="{970A647B-E515-4B57-BD22-9E607A283365}" type="datetime1">
              <a:rPr lang="de-AT" smtClean="0"/>
              <a:t>04.11.2022</a:t>
            </a:fld>
            <a:endParaRPr lang="de-AT" dirty="0"/>
          </a:p>
        </p:txBody>
      </p:sp>
      <p:sp>
        <p:nvSpPr>
          <p:cNvPr id="16" name="Fußzeilenplatzhalter 15"/>
          <p:cNvSpPr>
            <a:spLocks noGrp="1"/>
          </p:cNvSpPr>
          <p:nvPr>
            <p:ph type="ftr" sz="quarter" idx="16"/>
          </p:nvPr>
        </p:nvSpPr>
        <p:spPr/>
        <p:txBody>
          <a:bodyPr/>
          <a:lstStyle/>
          <a:p>
            <a:r>
              <a:rPr lang="de-AT" dirty="0"/>
              <a:t>Muster für klassische Präsentationen mit Schrift Source Sans Pro, Version 1.6</a:t>
            </a:r>
          </a:p>
        </p:txBody>
      </p:sp>
      <p:sp>
        <p:nvSpPr>
          <p:cNvPr id="17" name="Foliennummernplatzhalter 16"/>
          <p:cNvSpPr>
            <a:spLocks noGrp="1"/>
          </p:cNvSpPr>
          <p:nvPr>
            <p:ph type="sldNum" sz="quarter" idx="17"/>
          </p:nvPr>
        </p:nvSpPr>
        <p:spPr/>
        <p:txBody>
          <a:bodyPr/>
          <a:lstStyle/>
          <a:p>
            <a:r>
              <a:rPr lang="de-AT" dirty="0"/>
              <a:t>Seite </a:t>
            </a:r>
            <a:fld id="{05A5AE1F-4813-4D0A-B870-8FB3219A4125}" type="slidenum">
              <a:rPr lang="de-AT" smtClean="0"/>
              <a:pPr/>
              <a:t>‹Nr.›</a:t>
            </a:fld>
            <a:endParaRPr lang="de-AT" dirty="0"/>
          </a:p>
        </p:txBody>
      </p:sp>
    </p:spTree>
    <p:extLst>
      <p:ext uri="{BB962C8B-B14F-4D97-AF65-F5344CB8AC3E}">
        <p14:creationId xmlns:p14="http://schemas.microsoft.com/office/powerpoint/2010/main" val="5585671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el, zwei Bilder mit Text rech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dirty="0"/>
          </a:p>
        </p:txBody>
      </p:sp>
      <p:sp>
        <p:nvSpPr>
          <p:cNvPr id="11" name="Bildplatzhalter 9"/>
          <p:cNvSpPr>
            <a:spLocks noGrp="1"/>
          </p:cNvSpPr>
          <p:nvPr>
            <p:ph type="pic" sz="quarter" idx="18"/>
          </p:nvPr>
        </p:nvSpPr>
        <p:spPr>
          <a:xfrm>
            <a:off x="416234" y="2276474"/>
            <a:ext cx="4356000" cy="3420000"/>
          </a:xfrm>
        </p:spPr>
        <p:txBody>
          <a:bodyPr/>
          <a:lstStyle>
            <a:lvl1pPr marL="0" indent="0">
              <a:buNone/>
              <a:defRPr/>
            </a:lvl1pPr>
          </a:lstStyle>
          <a:p>
            <a:r>
              <a:rPr lang="de-DE"/>
              <a:t>Bild durch Klicken auf Symbol hinzufügen</a:t>
            </a:r>
            <a:endParaRPr lang="de-AT" dirty="0"/>
          </a:p>
        </p:txBody>
      </p:sp>
      <p:sp>
        <p:nvSpPr>
          <p:cNvPr id="8" name="Textplatzhalter 2"/>
          <p:cNvSpPr>
            <a:spLocks noGrp="1"/>
          </p:cNvSpPr>
          <p:nvPr>
            <p:ph type="body" sz="quarter" idx="19" hasCustomPrompt="1"/>
          </p:nvPr>
        </p:nvSpPr>
        <p:spPr>
          <a:xfrm>
            <a:off x="407988" y="5820569"/>
            <a:ext cx="4356000" cy="232990"/>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10" name="Bildplatzhalter 9"/>
          <p:cNvSpPr>
            <a:spLocks noGrp="1"/>
          </p:cNvSpPr>
          <p:nvPr>
            <p:ph type="pic" sz="quarter" idx="13"/>
          </p:nvPr>
        </p:nvSpPr>
        <p:spPr>
          <a:xfrm>
            <a:off x="5067300" y="2276474"/>
            <a:ext cx="4356000" cy="3420000"/>
          </a:xfrm>
        </p:spPr>
        <p:txBody>
          <a:bodyPr/>
          <a:lstStyle>
            <a:lvl1pPr marL="0" indent="0">
              <a:buNone/>
              <a:defRPr/>
            </a:lvl1pPr>
          </a:lstStyle>
          <a:p>
            <a:r>
              <a:rPr lang="de-DE"/>
              <a:t>Bild durch Klicken auf Symbol hinzufügen</a:t>
            </a:r>
            <a:endParaRPr lang="de-AT" dirty="0"/>
          </a:p>
        </p:txBody>
      </p:sp>
      <p:sp>
        <p:nvSpPr>
          <p:cNvPr id="12" name="Textplatzhalter 2"/>
          <p:cNvSpPr>
            <a:spLocks noGrp="1"/>
          </p:cNvSpPr>
          <p:nvPr>
            <p:ph type="body" sz="quarter" idx="20" hasCustomPrompt="1"/>
          </p:nvPr>
        </p:nvSpPr>
        <p:spPr>
          <a:xfrm>
            <a:off x="5067300" y="5820569"/>
            <a:ext cx="4356000" cy="232990"/>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9" name="Textplatzhalter 8"/>
          <p:cNvSpPr>
            <a:spLocks noGrp="1"/>
          </p:cNvSpPr>
          <p:nvPr>
            <p:ph type="body" sz="quarter" idx="14"/>
          </p:nvPr>
        </p:nvSpPr>
        <p:spPr>
          <a:xfrm>
            <a:off x="9712325" y="2276475"/>
            <a:ext cx="2071688" cy="3673475"/>
          </a:xfrm>
        </p:spPr>
        <p:txBody>
          <a:bodyPr>
            <a:noAutofit/>
          </a:bodyPr>
          <a:lstStyle>
            <a:lvl1pPr marL="0" indent="0">
              <a:buNone/>
              <a:defRPr sz="1600">
                <a:latin typeface="+mn-lt"/>
              </a:defRPr>
            </a:lvl1pPr>
          </a:lstStyle>
          <a:p>
            <a:pPr lvl="0"/>
            <a:r>
              <a:rPr lang="de-DE"/>
              <a:t>Formatvorlagen des Textmasters bearbeiten</a:t>
            </a:r>
          </a:p>
        </p:txBody>
      </p:sp>
      <p:sp>
        <p:nvSpPr>
          <p:cNvPr id="15" name="Datumsplatzhalter 14"/>
          <p:cNvSpPr>
            <a:spLocks noGrp="1"/>
          </p:cNvSpPr>
          <p:nvPr>
            <p:ph type="dt" sz="half" idx="15"/>
          </p:nvPr>
        </p:nvSpPr>
        <p:spPr/>
        <p:txBody>
          <a:bodyPr/>
          <a:lstStyle/>
          <a:p>
            <a:fld id="{C48272F9-2083-404F-B094-061BAB906A0E}" type="datetime1">
              <a:rPr lang="de-AT" smtClean="0"/>
              <a:t>04.11.2022</a:t>
            </a:fld>
            <a:endParaRPr lang="de-AT" dirty="0"/>
          </a:p>
        </p:txBody>
      </p:sp>
      <p:sp>
        <p:nvSpPr>
          <p:cNvPr id="16" name="Fußzeilenplatzhalter 15"/>
          <p:cNvSpPr>
            <a:spLocks noGrp="1"/>
          </p:cNvSpPr>
          <p:nvPr>
            <p:ph type="ftr" sz="quarter" idx="16"/>
          </p:nvPr>
        </p:nvSpPr>
        <p:spPr/>
        <p:txBody>
          <a:bodyPr/>
          <a:lstStyle/>
          <a:p>
            <a:r>
              <a:rPr lang="de-AT" dirty="0"/>
              <a:t>Muster für klassische Präsentationen mit Schrift Source Sans Pro, Version 1.6</a:t>
            </a:r>
          </a:p>
        </p:txBody>
      </p:sp>
      <p:sp>
        <p:nvSpPr>
          <p:cNvPr id="17" name="Foliennummernplatzhalter 16"/>
          <p:cNvSpPr>
            <a:spLocks noGrp="1"/>
          </p:cNvSpPr>
          <p:nvPr>
            <p:ph type="sldNum" sz="quarter" idx="17"/>
          </p:nvPr>
        </p:nvSpPr>
        <p:spPr/>
        <p:txBody>
          <a:bodyPr/>
          <a:lstStyle/>
          <a:p>
            <a:r>
              <a:rPr lang="de-AT" dirty="0"/>
              <a:t>Seite </a:t>
            </a:r>
            <a:fld id="{05A5AE1F-4813-4D0A-B870-8FB3219A4125}" type="slidenum">
              <a:rPr lang="de-AT" smtClean="0"/>
              <a:pPr/>
              <a:t>‹Nr.›</a:t>
            </a:fld>
            <a:endParaRPr lang="de-AT" dirty="0"/>
          </a:p>
        </p:txBody>
      </p:sp>
    </p:spTree>
    <p:extLst>
      <p:ext uri="{BB962C8B-B14F-4D97-AF65-F5344CB8AC3E}">
        <p14:creationId xmlns:p14="http://schemas.microsoft.com/office/powerpoint/2010/main" val="33022693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el, zwei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dirty="0"/>
          </a:p>
        </p:txBody>
      </p:sp>
      <p:sp>
        <p:nvSpPr>
          <p:cNvPr id="6" name="Bildplatzhalter 5"/>
          <p:cNvSpPr>
            <a:spLocks noGrp="1"/>
          </p:cNvSpPr>
          <p:nvPr>
            <p:ph type="pic" sz="quarter" idx="13"/>
          </p:nvPr>
        </p:nvSpPr>
        <p:spPr>
          <a:xfrm>
            <a:off x="407988" y="2276475"/>
            <a:ext cx="5543550" cy="3420000"/>
          </a:xfrm>
        </p:spPr>
        <p:txBody>
          <a:bodyPr/>
          <a:lstStyle>
            <a:lvl1pPr marL="0" indent="0">
              <a:buNone/>
              <a:defRPr/>
            </a:lvl1pPr>
          </a:lstStyle>
          <a:p>
            <a:r>
              <a:rPr lang="de-DE"/>
              <a:t>Bild durch Klicken auf Symbol hinzufügen</a:t>
            </a:r>
            <a:endParaRPr lang="de-AT" dirty="0"/>
          </a:p>
        </p:txBody>
      </p:sp>
      <p:sp>
        <p:nvSpPr>
          <p:cNvPr id="15" name="Textplatzhalter 2"/>
          <p:cNvSpPr>
            <a:spLocks noGrp="1"/>
          </p:cNvSpPr>
          <p:nvPr>
            <p:ph type="body" sz="quarter" idx="19" hasCustomPrompt="1"/>
          </p:nvPr>
        </p:nvSpPr>
        <p:spPr>
          <a:xfrm>
            <a:off x="407988" y="5820568"/>
            <a:ext cx="5543550" cy="232990"/>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14" name="Bildplatzhalter 5"/>
          <p:cNvSpPr>
            <a:spLocks noGrp="1"/>
          </p:cNvSpPr>
          <p:nvPr>
            <p:ph type="pic" sz="quarter" idx="14"/>
          </p:nvPr>
        </p:nvSpPr>
        <p:spPr>
          <a:xfrm>
            <a:off x="6240462" y="2276475"/>
            <a:ext cx="5543550" cy="3420000"/>
          </a:xfrm>
        </p:spPr>
        <p:txBody>
          <a:bodyPr/>
          <a:lstStyle>
            <a:lvl1pPr marL="0" indent="0">
              <a:buNone/>
              <a:defRPr/>
            </a:lvl1pPr>
          </a:lstStyle>
          <a:p>
            <a:r>
              <a:rPr lang="de-DE"/>
              <a:t>Bild durch Klicken auf Symbol hinzufügen</a:t>
            </a:r>
            <a:endParaRPr lang="de-AT" dirty="0"/>
          </a:p>
        </p:txBody>
      </p:sp>
      <p:sp>
        <p:nvSpPr>
          <p:cNvPr id="16" name="Textplatzhalter 2"/>
          <p:cNvSpPr>
            <a:spLocks noGrp="1"/>
          </p:cNvSpPr>
          <p:nvPr>
            <p:ph type="body" sz="quarter" idx="20" hasCustomPrompt="1"/>
          </p:nvPr>
        </p:nvSpPr>
        <p:spPr>
          <a:xfrm>
            <a:off x="6230054" y="5820568"/>
            <a:ext cx="5543550" cy="232990"/>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10" name="Datumsplatzhalter 9"/>
          <p:cNvSpPr>
            <a:spLocks noGrp="1"/>
          </p:cNvSpPr>
          <p:nvPr>
            <p:ph type="dt" sz="half" idx="10"/>
          </p:nvPr>
        </p:nvSpPr>
        <p:spPr/>
        <p:txBody>
          <a:bodyPr/>
          <a:lstStyle/>
          <a:p>
            <a:fld id="{1E2E8E35-0F5E-4382-8A4F-F15CB1B09977}" type="datetime1">
              <a:rPr lang="de-AT" smtClean="0"/>
              <a:t>04.11.2022</a:t>
            </a:fld>
            <a:endParaRPr lang="de-AT" dirty="0"/>
          </a:p>
        </p:txBody>
      </p:sp>
      <p:sp>
        <p:nvSpPr>
          <p:cNvPr id="11" name="Fußzeilenplatzhalter 10"/>
          <p:cNvSpPr>
            <a:spLocks noGrp="1"/>
          </p:cNvSpPr>
          <p:nvPr>
            <p:ph type="ftr" sz="quarter" idx="11"/>
          </p:nvPr>
        </p:nvSpPr>
        <p:spPr/>
        <p:txBody>
          <a:bodyPr/>
          <a:lstStyle/>
          <a:p>
            <a:r>
              <a:rPr lang="de-AT" dirty="0"/>
              <a:t>Muster für klassische Präsentationen mit Schrift Source Sans Pro, Version 1.6</a:t>
            </a:r>
          </a:p>
        </p:txBody>
      </p:sp>
      <p:sp>
        <p:nvSpPr>
          <p:cNvPr id="12" name="Foliennummernplatzhalter 11"/>
          <p:cNvSpPr>
            <a:spLocks noGrp="1"/>
          </p:cNvSpPr>
          <p:nvPr>
            <p:ph type="sldNum" sz="quarter" idx="12"/>
          </p:nvPr>
        </p:nvSpPr>
        <p:spPr/>
        <p:txBody>
          <a:bodyPr/>
          <a:lstStyle/>
          <a:p>
            <a:r>
              <a:rPr lang="de-AT" dirty="0"/>
              <a:t>Seite </a:t>
            </a:r>
            <a:fld id="{05A5AE1F-4813-4D0A-B870-8FB3219A4125}" type="slidenum">
              <a:rPr lang="de-AT" smtClean="0"/>
              <a:pPr/>
              <a:t>‹Nr.›</a:t>
            </a:fld>
            <a:endParaRPr lang="de-AT" dirty="0"/>
          </a:p>
        </p:txBody>
      </p:sp>
    </p:spTree>
    <p:extLst>
      <p:ext uri="{BB962C8B-B14F-4D97-AF65-F5344CB8AC3E}">
        <p14:creationId xmlns:p14="http://schemas.microsoft.com/office/powerpoint/2010/main" val="3220835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bschnitts-&#10;überschrift">
    <p:spTree>
      <p:nvGrpSpPr>
        <p:cNvPr id="1" name=""/>
        <p:cNvGrpSpPr/>
        <p:nvPr/>
      </p:nvGrpSpPr>
      <p:grpSpPr>
        <a:xfrm>
          <a:off x="0" y="0"/>
          <a:ext cx="0" cy="0"/>
          <a:chOff x="0" y="0"/>
          <a:chExt cx="0" cy="0"/>
        </a:xfrm>
      </p:grpSpPr>
      <p:sp>
        <p:nvSpPr>
          <p:cNvPr id="8" name="Untertitel 2"/>
          <p:cNvSpPr>
            <a:spLocks noGrp="1"/>
          </p:cNvSpPr>
          <p:nvPr>
            <p:ph type="subTitle" idx="1"/>
          </p:nvPr>
        </p:nvSpPr>
        <p:spPr>
          <a:xfrm>
            <a:off x="407987" y="2199450"/>
            <a:ext cx="11376025" cy="293470"/>
          </a:xfrm>
        </p:spPr>
        <p:txBody>
          <a:bodyPr>
            <a:noAutofit/>
          </a:bodyPr>
          <a:lstStyle>
            <a:lvl1pPr marL="0" indent="0" algn="l">
              <a:buNone/>
              <a:defRPr sz="16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dirty="0"/>
          </a:p>
        </p:txBody>
      </p:sp>
      <p:sp>
        <p:nvSpPr>
          <p:cNvPr id="9" name="Bildplatzhalter 8"/>
          <p:cNvSpPr>
            <a:spLocks noGrp="1"/>
          </p:cNvSpPr>
          <p:nvPr>
            <p:ph type="pic" sz="quarter" idx="13"/>
          </p:nvPr>
        </p:nvSpPr>
        <p:spPr>
          <a:xfrm>
            <a:off x="0" y="2719551"/>
            <a:ext cx="12204000" cy="4140000"/>
          </a:xfrm>
        </p:spPr>
        <p:txBody>
          <a:bodyPr/>
          <a:lstStyle>
            <a:lvl1pPr marL="0" indent="0">
              <a:buNone/>
              <a:defRPr/>
            </a:lvl1pPr>
          </a:lstStyle>
          <a:p>
            <a:r>
              <a:rPr lang="de-DE" dirty="0"/>
              <a:t>Bild durch Klicken auf Symbol hinzufügen</a:t>
            </a:r>
            <a:endParaRPr lang="de-AT" dirty="0"/>
          </a:p>
        </p:txBody>
      </p:sp>
      <p:sp>
        <p:nvSpPr>
          <p:cNvPr id="2" name="Titel 1"/>
          <p:cNvSpPr>
            <a:spLocks noGrp="1"/>
          </p:cNvSpPr>
          <p:nvPr>
            <p:ph type="title"/>
          </p:nvPr>
        </p:nvSpPr>
        <p:spPr/>
        <p:txBody>
          <a:bodyPr/>
          <a:lstStyle/>
          <a:p>
            <a:r>
              <a:rPr lang="de-DE"/>
              <a:t>Mastertitelformat bearbeiten</a:t>
            </a:r>
            <a:endParaRPr lang="de-AT" dirty="0"/>
          </a:p>
        </p:txBody>
      </p:sp>
      <p:pic>
        <p:nvPicPr>
          <p:cNvPr id="5" name="Grafik 4"/>
          <p:cNvPicPr>
            <a:picLocks noChangeAspect="1"/>
          </p:cNvPicPr>
          <p:nvPr userDrawn="1"/>
        </p:nvPicPr>
        <p:blipFill>
          <a:blip r:embed="rId2"/>
          <a:stretch>
            <a:fillRect/>
          </a:stretch>
        </p:blipFill>
        <p:spPr>
          <a:xfrm>
            <a:off x="9512489" y="305757"/>
            <a:ext cx="2074577" cy="826339"/>
          </a:xfrm>
          <a:prstGeom prst="rect">
            <a:avLst/>
          </a:prstGeom>
        </p:spPr>
      </p:pic>
      <p:pic>
        <p:nvPicPr>
          <p:cNvPr id="6" name="Grafik 5"/>
          <p:cNvPicPr>
            <a:picLocks noChangeAspect="1"/>
          </p:cNvPicPr>
          <p:nvPr userDrawn="1"/>
        </p:nvPicPr>
        <p:blipFill>
          <a:blip r:embed="rId3"/>
          <a:stretch>
            <a:fillRect/>
          </a:stretch>
        </p:blipFill>
        <p:spPr>
          <a:xfrm>
            <a:off x="9392983" y="6365162"/>
            <a:ext cx="1563030" cy="422363"/>
          </a:xfrm>
          <a:prstGeom prst="rect">
            <a:avLst/>
          </a:prstGeom>
        </p:spPr>
      </p:pic>
    </p:spTree>
    <p:extLst>
      <p:ext uri="{BB962C8B-B14F-4D97-AF65-F5344CB8AC3E}">
        <p14:creationId xmlns:p14="http://schemas.microsoft.com/office/powerpoint/2010/main" val="1658476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bschnittsüber-  schrift ohne Bild">
    <p:spTree>
      <p:nvGrpSpPr>
        <p:cNvPr id="1" name=""/>
        <p:cNvGrpSpPr/>
        <p:nvPr/>
      </p:nvGrpSpPr>
      <p:grpSpPr>
        <a:xfrm>
          <a:off x="0" y="0"/>
          <a:ext cx="0" cy="0"/>
          <a:chOff x="0" y="0"/>
          <a:chExt cx="0" cy="0"/>
        </a:xfrm>
      </p:grpSpPr>
      <p:sp>
        <p:nvSpPr>
          <p:cNvPr id="2" name="Titel 1"/>
          <p:cNvSpPr>
            <a:spLocks noGrp="1"/>
          </p:cNvSpPr>
          <p:nvPr>
            <p:ph type="ctrTitle"/>
          </p:nvPr>
        </p:nvSpPr>
        <p:spPr bwMode="black">
          <a:xfrm>
            <a:off x="407988" y="3840480"/>
            <a:ext cx="11376024" cy="1372169"/>
          </a:xfrm>
        </p:spPr>
        <p:txBody>
          <a:bodyPr anchor="b">
            <a:noAutofit/>
          </a:bodyPr>
          <a:lstStyle>
            <a:lvl1pPr algn="l">
              <a:defRPr sz="2800">
                <a:solidFill>
                  <a:schemeClr val="accent1"/>
                </a:solidFill>
              </a:defRPr>
            </a:lvl1pPr>
          </a:lstStyle>
          <a:p>
            <a:r>
              <a:rPr lang="de-DE"/>
              <a:t>Mastertitelformat bearbeiten</a:t>
            </a:r>
            <a:endParaRPr lang="de-AT" dirty="0"/>
          </a:p>
        </p:txBody>
      </p:sp>
      <p:sp>
        <p:nvSpPr>
          <p:cNvPr id="3" name="Untertitel 2"/>
          <p:cNvSpPr>
            <a:spLocks noGrp="1"/>
          </p:cNvSpPr>
          <p:nvPr>
            <p:ph type="subTitle" idx="1"/>
          </p:nvPr>
        </p:nvSpPr>
        <p:spPr bwMode="black">
          <a:xfrm>
            <a:off x="407987" y="5318144"/>
            <a:ext cx="11376025" cy="293470"/>
          </a:xfrm>
        </p:spPr>
        <p:txBody>
          <a:bodyPr>
            <a:noAutofit/>
          </a:bodyPr>
          <a:lstStyle>
            <a:lvl1pPr marL="0" indent="0" algn="l">
              <a:buNone/>
              <a:defRPr sz="16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dirty="0"/>
          </a:p>
        </p:txBody>
      </p:sp>
      <p:cxnSp>
        <p:nvCxnSpPr>
          <p:cNvPr id="8" name="Gerader Verbinder 7"/>
          <p:cNvCxnSpPr/>
          <p:nvPr/>
        </p:nvCxnSpPr>
        <p:spPr>
          <a:xfrm>
            <a:off x="407987" y="6165850"/>
            <a:ext cx="11376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Gerader Verbinder 4"/>
          <p:cNvCxnSpPr/>
          <p:nvPr/>
        </p:nvCxnSpPr>
        <p:spPr>
          <a:xfrm>
            <a:off x="407987" y="6165850"/>
            <a:ext cx="11376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Gerader Verbinder 5"/>
          <p:cNvCxnSpPr/>
          <p:nvPr userDrawn="1"/>
        </p:nvCxnSpPr>
        <p:spPr>
          <a:xfrm>
            <a:off x="407987" y="6165850"/>
            <a:ext cx="11376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Grafik 6"/>
          <p:cNvPicPr>
            <a:picLocks noChangeAspect="1"/>
          </p:cNvPicPr>
          <p:nvPr userDrawn="1"/>
        </p:nvPicPr>
        <p:blipFill>
          <a:blip r:embed="rId2"/>
          <a:stretch>
            <a:fillRect/>
          </a:stretch>
        </p:blipFill>
        <p:spPr>
          <a:xfrm>
            <a:off x="9512489" y="305757"/>
            <a:ext cx="2074577" cy="826339"/>
          </a:xfrm>
          <a:prstGeom prst="rect">
            <a:avLst/>
          </a:prstGeom>
        </p:spPr>
      </p:pic>
      <p:pic>
        <p:nvPicPr>
          <p:cNvPr id="9" name="Grafik 8"/>
          <p:cNvPicPr>
            <a:picLocks noChangeAspect="1"/>
          </p:cNvPicPr>
          <p:nvPr userDrawn="1"/>
        </p:nvPicPr>
        <p:blipFill>
          <a:blip r:embed="rId3"/>
          <a:stretch>
            <a:fillRect/>
          </a:stretch>
        </p:blipFill>
        <p:spPr>
          <a:xfrm>
            <a:off x="9392983" y="6365162"/>
            <a:ext cx="1563030" cy="422363"/>
          </a:xfrm>
          <a:prstGeom prst="rect">
            <a:avLst/>
          </a:prstGeom>
        </p:spPr>
      </p:pic>
    </p:spTree>
    <p:extLst>
      <p:ext uri="{BB962C8B-B14F-4D97-AF65-F5344CB8AC3E}">
        <p14:creationId xmlns:p14="http://schemas.microsoft.com/office/powerpoint/2010/main" val="1405458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07988" y="2276475"/>
            <a:ext cx="5543633" cy="36734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4" name="Inhaltsplatzhalter 3"/>
          <p:cNvSpPr>
            <a:spLocks noGrp="1"/>
          </p:cNvSpPr>
          <p:nvPr>
            <p:ph sz="half" idx="2"/>
          </p:nvPr>
        </p:nvSpPr>
        <p:spPr>
          <a:xfrm>
            <a:off x="6240379" y="2276475"/>
            <a:ext cx="5543633" cy="36734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10" name="Datumsplatzhalter 9"/>
          <p:cNvSpPr>
            <a:spLocks noGrp="1"/>
          </p:cNvSpPr>
          <p:nvPr>
            <p:ph type="dt" sz="half" idx="10"/>
          </p:nvPr>
        </p:nvSpPr>
        <p:spPr/>
        <p:txBody>
          <a:bodyPr/>
          <a:lstStyle/>
          <a:p>
            <a:r>
              <a:rPr lang="de-AT" dirty="0"/>
              <a:t>11.10.21</a:t>
            </a:r>
          </a:p>
        </p:txBody>
      </p:sp>
      <p:sp>
        <p:nvSpPr>
          <p:cNvPr id="11" name="Fußzeilenplatzhalter 10"/>
          <p:cNvSpPr>
            <a:spLocks noGrp="1"/>
          </p:cNvSpPr>
          <p:nvPr>
            <p:ph type="ftr" sz="quarter" idx="11"/>
          </p:nvPr>
        </p:nvSpPr>
        <p:spPr/>
        <p:txBody>
          <a:bodyPr/>
          <a:lstStyle/>
          <a:p>
            <a:r>
              <a:rPr lang="de-AT" dirty="0"/>
              <a:t>DSPL Workshop</a:t>
            </a:r>
          </a:p>
        </p:txBody>
      </p:sp>
      <p:sp>
        <p:nvSpPr>
          <p:cNvPr id="12" name="Foliennummernplatzhalter 11"/>
          <p:cNvSpPr>
            <a:spLocks noGrp="1"/>
          </p:cNvSpPr>
          <p:nvPr>
            <p:ph type="sldNum" sz="quarter" idx="12"/>
          </p:nvPr>
        </p:nvSpPr>
        <p:spPr/>
        <p:txBody>
          <a:bodyPr/>
          <a:lstStyle/>
          <a:p>
            <a:r>
              <a:rPr lang="de-AT" dirty="0"/>
              <a:t>Seite </a:t>
            </a:r>
            <a:fld id="{05A5AE1F-4813-4D0A-B870-8FB3219A4125}" type="slidenum">
              <a:rPr lang="de-AT" smtClean="0"/>
              <a:pPr/>
              <a:t>‹Nr.›</a:t>
            </a:fld>
            <a:endParaRPr lang="de-AT" dirty="0"/>
          </a:p>
        </p:txBody>
      </p:sp>
      <p:sp>
        <p:nvSpPr>
          <p:cNvPr id="5" name="Titel 4"/>
          <p:cNvSpPr>
            <a:spLocks noGrp="1"/>
          </p:cNvSpPr>
          <p:nvPr>
            <p:ph type="title"/>
          </p:nvPr>
        </p:nvSpPr>
        <p:spPr/>
        <p:txBody>
          <a:bodyPr/>
          <a:lstStyle/>
          <a:p>
            <a:r>
              <a:rPr lang="de-DE"/>
              <a:t>Mastertitelformat bearbeiten</a:t>
            </a:r>
            <a:endParaRPr lang="de-AT" dirty="0"/>
          </a:p>
        </p:txBody>
      </p:sp>
      <p:pic>
        <p:nvPicPr>
          <p:cNvPr id="8" name="Grafik 7"/>
          <p:cNvPicPr>
            <a:picLocks noChangeAspect="1"/>
          </p:cNvPicPr>
          <p:nvPr userDrawn="1"/>
        </p:nvPicPr>
        <p:blipFill>
          <a:blip r:embed="rId2"/>
          <a:stretch>
            <a:fillRect/>
          </a:stretch>
        </p:blipFill>
        <p:spPr>
          <a:xfrm>
            <a:off x="9512489" y="305757"/>
            <a:ext cx="2074577" cy="826339"/>
          </a:xfrm>
          <a:prstGeom prst="rect">
            <a:avLst/>
          </a:prstGeom>
        </p:spPr>
      </p:pic>
      <p:pic>
        <p:nvPicPr>
          <p:cNvPr id="9" name="Grafik 8"/>
          <p:cNvPicPr>
            <a:picLocks noChangeAspect="1"/>
          </p:cNvPicPr>
          <p:nvPr userDrawn="1"/>
        </p:nvPicPr>
        <p:blipFill>
          <a:blip r:embed="rId3"/>
          <a:stretch>
            <a:fillRect/>
          </a:stretch>
        </p:blipFill>
        <p:spPr>
          <a:xfrm>
            <a:off x="9392983" y="6365162"/>
            <a:ext cx="1563030" cy="422363"/>
          </a:xfrm>
          <a:prstGeom prst="rect">
            <a:avLst/>
          </a:prstGeom>
        </p:spPr>
      </p:pic>
    </p:spTree>
    <p:extLst>
      <p:ext uri="{BB962C8B-B14F-4D97-AF65-F5344CB8AC3E}">
        <p14:creationId xmlns:p14="http://schemas.microsoft.com/office/powerpoint/2010/main" val="1940595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00753" y="2276475"/>
            <a:ext cx="5550868" cy="729372"/>
          </a:xfrm>
        </p:spPr>
        <p:txBody>
          <a:bodyPr anchor="b"/>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400754" y="3185234"/>
            <a:ext cx="5550867" cy="2772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5" name="Textplatzhalter 4"/>
          <p:cNvSpPr>
            <a:spLocks noGrp="1"/>
          </p:cNvSpPr>
          <p:nvPr>
            <p:ph type="body" sz="quarter" idx="3"/>
          </p:nvPr>
        </p:nvSpPr>
        <p:spPr>
          <a:xfrm>
            <a:off x="6240378" y="2276475"/>
            <a:ext cx="5543633" cy="729372"/>
          </a:xfrm>
        </p:spPr>
        <p:txBody>
          <a:bodyPr anchor="b"/>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240378" y="3185234"/>
            <a:ext cx="5543634" cy="2772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12" name="Datumsplatzhalter 11"/>
          <p:cNvSpPr>
            <a:spLocks noGrp="1"/>
          </p:cNvSpPr>
          <p:nvPr>
            <p:ph type="dt" sz="half" idx="10"/>
          </p:nvPr>
        </p:nvSpPr>
        <p:spPr/>
        <p:txBody>
          <a:bodyPr/>
          <a:lstStyle/>
          <a:p>
            <a:r>
              <a:rPr lang="de-AT" dirty="0"/>
              <a:t>11.10.21</a:t>
            </a:r>
          </a:p>
        </p:txBody>
      </p:sp>
      <p:sp>
        <p:nvSpPr>
          <p:cNvPr id="13" name="Fußzeilenplatzhalter 12"/>
          <p:cNvSpPr>
            <a:spLocks noGrp="1"/>
          </p:cNvSpPr>
          <p:nvPr>
            <p:ph type="ftr" sz="quarter" idx="11"/>
          </p:nvPr>
        </p:nvSpPr>
        <p:spPr/>
        <p:txBody>
          <a:bodyPr/>
          <a:lstStyle/>
          <a:p>
            <a:r>
              <a:rPr lang="de-AT" dirty="0"/>
              <a:t>DSPL Workshop</a:t>
            </a:r>
          </a:p>
        </p:txBody>
      </p:sp>
      <p:sp>
        <p:nvSpPr>
          <p:cNvPr id="14" name="Foliennummernplatzhalter 13"/>
          <p:cNvSpPr>
            <a:spLocks noGrp="1"/>
          </p:cNvSpPr>
          <p:nvPr>
            <p:ph type="sldNum" sz="quarter" idx="12"/>
          </p:nvPr>
        </p:nvSpPr>
        <p:spPr/>
        <p:txBody>
          <a:bodyPr/>
          <a:lstStyle/>
          <a:p>
            <a:r>
              <a:rPr lang="de-AT" dirty="0"/>
              <a:t>Seite </a:t>
            </a:r>
            <a:fld id="{05A5AE1F-4813-4D0A-B870-8FB3219A4125}" type="slidenum">
              <a:rPr lang="de-AT" smtClean="0"/>
              <a:pPr/>
              <a:t>‹Nr.›</a:t>
            </a:fld>
            <a:endParaRPr lang="de-AT" dirty="0"/>
          </a:p>
        </p:txBody>
      </p:sp>
      <p:sp>
        <p:nvSpPr>
          <p:cNvPr id="7" name="Titel 6"/>
          <p:cNvSpPr>
            <a:spLocks noGrp="1"/>
          </p:cNvSpPr>
          <p:nvPr>
            <p:ph type="title"/>
          </p:nvPr>
        </p:nvSpPr>
        <p:spPr/>
        <p:txBody>
          <a:bodyPr/>
          <a:lstStyle/>
          <a:p>
            <a:r>
              <a:rPr lang="de-DE"/>
              <a:t>Mastertitelformat bearbeiten</a:t>
            </a:r>
            <a:endParaRPr lang="de-AT" dirty="0"/>
          </a:p>
        </p:txBody>
      </p:sp>
      <p:pic>
        <p:nvPicPr>
          <p:cNvPr id="10" name="Grafik 9"/>
          <p:cNvPicPr>
            <a:picLocks noChangeAspect="1"/>
          </p:cNvPicPr>
          <p:nvPr userDrawn="1"/>
        </p:nvPicPr>
        <p:blipFill>
          <a:blip r:embed="rId2"/>
          <a:stretch>
            <a:fillRect/>
          </a:stretch>
        </p:blipFill>
        <p:spPr>
          <a:xfrm>
            <a:off x="9512489" y="305757"/>
            <a:ext cx="2074577" cy="826339"/>
          </a:xfrm>
          <a:prstGeom prst="rect">
            <a:avLst/>
          </a:prstGeom>
        </p:spPr>
      </p:pic>
      <p:pic>
        <p:nvPicPr>
          <p:cNvPr id="11" name="Grafik 10"/>
          <p:cNvPicPr>
            <a:picLocks noChangeAspect="1"/>
          </p:cNvPicPr>
          <p:nvPr userDrawn="1"/>
        </p:nvPicPr>
        <p:blipFill>
          <a:blip r:embed="rId3"/>
          <a:stretch>
            <a:fillRect/>
          </a:stretch>
        </p:blipFill>
        <p:spPr>
          <a:xfrm>
            <a:off x="9392983" y="6365162"/>
            <a:ext cx="1563030" cy="422363"/>
          </a:xfrm>
          <a:prstGeom prst="rect">
            <a:avLst/>
          </a:prstGeom>
        </p:spPr>
      </p:pic>
    </p:spTree>
    <p:extLst>
      <p:ext uri="{BB962C8B-B14F-4D97-AF65-F5344CB8AC3E}">
        <p14:creationId xmlns:p14="http://schemas.microsoft.com/office/powerpoint/2010/main" val="1159663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Zwei Inhalte Text klein">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07988" y="2276475"/>
            <a:ext cx="5688000" cy="3433661"/>
          </a:xfrm>
        </p:spPr>
        <p:txBody>
          <a:bodyPr>
            <a:noAutofit/>
          </a:bodyPr>
          <a:lstStyle>
            <a:lvl1pPr>
              <a:defRPr sz="1800">
                <a:latin typeface="Calibri" panose="020F0502020204030204" pitchFamily="34" charset="0"/>
              </a:defRPr>
            </a:lvl1pPr>
            <a:lvl2pPr>
              <a:defRPr sz="1800">
                <a:latin typeface="Calibri" panose="020F0502020204030204" pitchFamily="34" charset="0"/>
              </a:defRPr>
            </a:lvl2pPr>
            <a:lvl3pPr>
              <a:defRPr sz="18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4" name="Inhaltsplatzhalter 3"/>
          <p:cNvSpPr>
            <a:spLocks noGrp="1"/>
          </p:cNvSpPr>
          <p:nvPr>
            <p:ph sz="half" idx="2"/>
          </p:nvPr>
        </p:nvSpPr>
        <p:spPr>
          <a:xfrm>
            <a:off x="6384759" y="2276475"/>
            <a:ext cx="5399254" cy="3433661"/>
          </a:xfrm>
        </p:spPr>
        <p:txBody>
          <a:bodyPr>
            <a:noAutofit/>
          </a:bodyPr>
          <a:lstStyle>
            <a:lvl1pPr>
              <a:defRPr sz="1800">
                <a:latin typeface="Calibri" panose="020F0502020204030204" pitchFamily="34" charset="0"/>
              </a:defRPr>
            </a:lvl1pPr>
            <a:lvl2pPr>
              <a:defRPr sz="1800">
                <a:latin typeface="Calibri" panose="020F0502020204030204" pitchFamily="34" charset="0"/>
              </a:defRPr>
            </a:lvl2pPr>
            <a:lvl3pPr>
              <a:defRPr sz="18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11" name="Datumsplatzhalter 10"/>
          <p:cNvSpPr>
            <a:spLocks noGrp="1"/>
          </p:cNvSpPr>
          <p:nvPr>
            <p:ph type="dt" sz="half" idx="10"/>
          </p:nvPr>
        </p:nvSpPr>
        <p:spPr/>
        <p:txBody>
          <a:bodyPr/>
          <a:lstStyle/>
          <a:p>
            <a:r>
              <a:rPr lang="de-AT" dirty="0"/>
              <a:t>11.10.21</a:t>
            </a:r>
          </a:p>
        </p:txBody>
      </p:sp>
      <p:sp>
        <p:nvSpPr>
          <p:cNvPr id="12" name="Fußzeilenplatzhalter 11"/>
          <p:cNvSpPr>
            <a:spLocks noGrp="1"/>
          </p:cNvSpPr>
          <p:nvPr>
            <p:ph type="ftr" sz="quarter" idx="11"/>
          </p:nvPr>
        </p:nvSpPr>
        <p:spPr/>
        <p:txBody>
          <a:bodyPr/>
          <a:lstStyle/>
          <a:p>
            <a:r>
              <a:rPr lang="de-AT" dirty="0"/>
              <a:t>DSPL Workshop</a:t>
            </a:r>
          </a:p>
        </p:txBody>
      </p:sp>
      <p:sp>
        <p:nvSpPr>
          <p:cNvPr id="13" name="Foliennummernplatzhalter 12"/>
          <p:cNvSpPr>
            <a:spLocks noGrp="1"/>
          </p:cNvSpPr>
          <p:nvPr>
            <p:ph type="sldNum" sz="quarter" idx="12"/>
          </p:nvPr>
        </p:nvSpPr>
        <p:spPr/>
        <p:txBody>
          <a:bodyPr/>
          <a:lstStyle/>
          <a:p>
            <a:r>
              <a:rPr lang="de-AT" dirty="0"/>
              <a:t>Seite </a:t>
            </a:r>
            <a:fld id="{05A5AE1F-4813-4D0A-B870-8FB3219A4125}" type="slidenum">
              <a:rPr lang="de-AT" smtClean="0"/>
              <a:pPr/>
              <a:t>‹Nr.›</a:t>
            </a:fld>
            <a:endParaRPr lang="de-AT" dirty="0"/>
          </a:p>
        </p:txBody>
      </p:sp>
      <p:sp>
        <p:nvSpPr>
          <p:cNvPr id="5" name="Titel 4"/>
          <p:cNvSpPr>
            <a:spLocks noGrp="1"/>
          </p:cNvSpPr>
          <p:nvPr>
            <p:ph type="title"/>
          </p:nvPr>
        </p:nvSpPr>
        <p:spPr/>
        <p:txBody>
          <a:bodyPr/>
          <a:lstStyle/>
          <a:p>
            <a:r>
              <a:rPr lang="de-DE"/>
              <a:t>Mastertitelformat bearbeiten</a:t>
            </a:r>
            <a:endParaRPr lang="de-AT" dirty="0"/>
          </a:p>
        </p:txBody>
      </p:sp>
      <p:sp>
        <p:nvSpPr>
          <p:cNvPr id="9" name="Textplatzhalter 2"/>
          <p:cNvSpPr>
            <a:spLocks noGrp="1"/>
          </p:cNvSpPr>
          <p:nvPr>
            <p:ph type="body" sz="quarter" idx="19" hasCustomPrompt="1"/>
          </p:nvPr>
        </p:nvSpPr>
        <p:spPr>
          <a:xfrm>
            <a:off x="407988" y="5820569"/>
            <a:ext cx="4395787" cy="232990"/>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10" name="Textplatzhalter 2"/>
          <p:cNvSpPr>
            <a:spLocks noGrp="1"/>
          </p:cNvSpPr>
          <p:nvPr>
            <p:ph type="body" sz="quarter" idx="20" hasCustomPrompt="1"/>
          </p:nvPr>
        </p:nvSpPr>
        <p:spPr>
          <a:xfrm>
            <a:off x="6384759" y="5820569"/>
            <a:ext cx="4395787" cy="232990"/>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pic>
        <p:nvPicPr>
          <p:cNvPr id="14" name="Grafik 13"/>
          <p:cNvPicPr>
            <a:picLocks noChangeAspect="1"/>
          </p:cNvPicPr>
          <p:nvPr userDrawn="1"/>
        </p:nvPicPr>
        <p:blipFill>
          <a:blip r:embed="rId2"/>
          <a:stretch>
            <a:fillRect/>
          </a:stretch>
        </p:blipFill>
        <p:spPr>
          <a:xfrm>
            <a:off x="9512489" y="305757"/>
            <a:ext cx="2074577" cy="826339"/>
          </a:xfrm>
          <a:prstGeom prst="rect">
            <a:avLst/>
          </a:prstGeom>
        </p:spPr>
      </p:pic>
      <p:pic>
        <p:nvPicPr>
          <p:cNvPr id="15" name="Grafik 14"/>
          <p:cNvPicPr>
            <a:picLocks noChangeAspect="1"/>
          </p:cNvPicPr>
          <p:nvPr userDrawn="1"/>
        </p:nvPicPr>
        <p:blipFill>
          <a:blip r:embed="rId3"/>
          <a:stretch>
            <a:fillRect/>
          </a:stretch>
        </p:blipFill>
        <p:spPr>
          <a:xfrm>
            <a:off x="9392983" y="6365162"/>
            <a:ext cx="1563030" cy="422363"/>
          </a:xfrm>
          <a:prstGeom prst="rect">
            <a:avLst/>
          </a:prstGeom>
        </p:spPr>
      </p:pic>
    </p:spTree>
    <p:extLst>
      <p:ext uri="{BB962C8B-B14F-4D97-AF65-F5344CB8AC3E}">
        <p14:creationId xmlns:p14="http://schemas.microsoft.com/office/powerpoint/2010/main" val="1855554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image" Target="../media/image6.sv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image" Target="../media/image5.png"/><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07987" y="1332186"/>
            <a:ext cx="8532813" cy="820064"/>
          </a:xfrm>
          <a:prstGeom prst="rect">
            <a:avLst/>
          </a:prstGeom>
        </p:spPr>
        <p:txBody>
          <a:bodyPr vert="horz" lIns="0" tIns="0" rIns="0" bIns="0" rtlCol="0" anchor="b" anchorCtr="0">
            <a:noAutofit/>
          </a:bodyPr>
          <a:lstStyle/>
          <a:p>
            <a:r>
              <a:rPr lang="de-AT" dirty="0"/>
              <a:t>Titelmasterformat durch Klicken bearbeiten</a:t>
            </a:r>
          </a:p>
        </p:txBody>
      </p:sp>
      <p:sp>
        <p:nvSpPr>
          <p:cNvPr id="3" name="Textplatzhalter 2"/>
          <p:cNvSpPr>
            <a:spLocks noGrp="1"/>
          </p:cNvSpPr>
          <p:nvPr>
            <p:ph type="body" idx="1"/>
          </p:nvPr>
        </p:nvSpPr>
        <p:spPr>
          <a:xfrm>
            <a:off x="407987" y="2276475"/>
            <a:ext cx="8532813" cy="3673475"/>
          </a:xfrm>
          <a:prstGeom prst="rect">
            <a:avLst/>
          </a:prstGeom>
        </p:spPr>
        <p:txBody>
          <a:bodyPr vert="horz" lIns="0" tIns="0" rIns="0" bIns="0" rtlCol="0">
            <a:noAutofit/>
          </a:bodyPr>
          <a:lstStyle/>
          <a:p>
            <a:pPr lvl="0"/>
            <a:r>
              <a:rPr lang="de-AT" dirty="0"/>
              <a:t>Formatvorlagen des Textmasters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4" name="Datumsplatzhalter 3"/>
          <p:cNvSpPr>
            <a:spLocks noGrp="1"/>
          </p:cNvSpPr>
          <p:nvPr>
            <p:ph type="dt" sz="half" idx="2"/>
          </p:nvPr>
        </p:nvSpPr>
        <p:spPr>
          <a:xfrm>
            <a:off x="407989" y="6422400"/>
            <a:ext cx="720000" cy="365125"/>
          </a:xfrm>
          <a:prstGeom prst="rect">
            <a:avLst/>
          </a:prstGeom>
        </p:spPr>
        <p:txBody>
          <a:bodyPr vert="horz" lIns="0" tIns="0" rIns="0" bIns="0" rtlCol="0" anchor="t" anchorCtr="0"/>
          <a:lstStyle>
            <a:lvl1pPr algn="l">
              <a:defRPr sz="1050">
                <a:solidFill>
                  <a:schemeClr val="tx1"/>
                </a:solidFill>
              </a:defRPr>
            </a:lvl1pPr>
          </a:lstStyle>
          <a:p>
            <a:r>
              <a:rPr lang="de-AT" dirty="0"/>
              <a:t>11.10.21</a:t>
            </a:r>
          </a:p>
        </p:txBody>
      </p:sp>
      <p:sp>
        <p:nvSpPr>
          <p:cNvPr id="5" name="Fußzeilenplatzhalter 4"/>
          <p:cNvSpPr>
            <a:spLocks noGrp="1"/>
          </p:cNvSpPr>
          <p:nvPr>
            <p:ph type="ftr" sz="quarter" idx="3"/>
          </p:nvPr>
        </p:nvSpPr>
        <p:spPr>
          <a:xfrm>
            <a:off x="1139614" y="6422400"/>
            <a:ext cx="7801186" cy="365125"/>
          </a:xfrm>
          <a:prstGeom prst="rect">
            <a:avLst/>
          </a:prstGeom>
        </p:spPr>
        <p:txBody>
          <a:bodyPr vert="horz" lIns="0" tIns="0" rIns="0" bIns="0" rtlCol="0" anchor="t" anchorCtr="0"/>
          <a:lstStyle>
            <a:lvl1pPr algn="l">
              <a:defRPr sz="1050">
                <a:solidFill>
                  <a:schemeClr val="tx1"/>
                </a:solidFill>
              </a:defRPr>
            </a:lvl1pPr>
          </a:lstStyle>
          <a:p>
            <a:r>
              <a:rPr lang="de-AT" dirty="0"/>
              <a:t>DSPL Workshop</a:t>
            </a:r>
          </a:p>
        </p:txBody>
      </p:sp>
      <p:sp>
        <p:nvSpPr>
          <p:cNvPr id="6" name="Foliennummernplatzhalter 5"/>
          <p:cNvSpPr>
            <a:spLocks noGrp="1"/>
          </p:cNvSpPr>
          <p:nvPr>
            <p:ph type="sldNum" sz="quarter" idx="4"/>
          </p:nvPr>
        </p:nvSpPr>
        <p:spPr>
          <a:xfrm>
            <a:off x="10956013" y="6422400"/>
            <a:ext cx="828000" cy="365125"/>
          </a:xfrm>
          <a:prstGeom prst="rect">
            <a:avLst/>
          </a:prstGeom>
        </p:spPr>
        <p:txBody>
          <a:bodyPr vert="horz" lIns="0" tIns="0" rIns="0" bIns="0" rtlCol="0" anchor="t" anchorCtr="0"/>
          <a:lstStyle>
            <a:lvl1pPr algn="r">
              <a:defRPr sz="1050">
                <a:solidFill>
                  <a:schemeClr val="tx1"/>
                </a:solidFill>
              </a:defRPr>
            </a:lvl1pPr>
          </a:lstStyle>
          <a:p>
            <a:r>
              <a:rPr lang="de-AT" dirty="0"/>
              <a:t>Seite </a:t>
            </a:r>
            <a:fld id="{05A5AE1F-4813-4D0A-B870-8FB3219A4125}" type="slidenum">
              <a:rPr lang="de-AT" smtClean="0"/>
              <a:pPr/>
              <a:t>‹Nr.›</a:t>
            </a:fld>
            <a:endParaRPr lang="de-AT" dirty="0"/>
          </a:p>
        </p:txBody>
      </p:sp>
      <p:cxnSp>
        <p:nvCxnSpPr>
          <p:cNvPr id="11" name="Gerader Verbinder 10"/>
          <p:cNvCxnSpPr/>
          <p:nvPr/>
        </p:nvCxnSpPr>
        <p:spPr>
          <a:xfrm>
            <a:off x="407987" y="6165850"/>
            <a:ext cx="11376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Grafik 8"/>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bwMode="black">
          <a:xfrm>
            <a:off x="407987" y="404813"/>
            <a:ext cx="2246381" cy="612649"/>
          </a:xfrm>
          <a:prstGeom prst="rect">
            <a:avLst/>
          </a:prstGeom>
        </p:spPr>
      </p:pic>
      <p:cxnSp>
        <p:nvCxnSpPr>
          <p:cNvPr id="10" name="Gerader Verbinder 9"/>
          <p:cNvCxnSpPr/>
          <p:nvPr/>
        </p:nvCxnSpPr>
        <p:spPr>
          <a:xfrm>
            <a:off x="407987" y="6165850"/>
            <a:ext cx="11376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1"/>
          <p:cNvCxnSpPr/>
          <p:nvPr userDrawn="1"/>
        </p:nvCxnSpPr>
        <p:spPr>
          <a:xfrm>
            <a:off x="407987" y="6165850"/>
            <a:ext cx="11376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3207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p:txStyles>
    <p:title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182563" indent="-182563" algn="l" defTabSz="914400" rtl="0" eaLnBrk="1" latinLnBrk="0" hangingPunct="1">
        <a:lnSpc>
          <a:spcPct val="95000"/>
        </a:lnSpc>
        <a:spcBef>
          <a:spcPts val="1000"/>
        </a:spcBef>
        <a:buClr>
          <a:schemeClr val="accent1"/>
        </a:buClr>
        <a:buFont typeface="Arial" panose="020B0604020202020204" pitchFamily="34" charset="0"/>
        <a:buChar char="•"/>
        <a:defRPr sz="2200" kern="1200">
          <a:solidFill>
            <a:schemeClr val="tx1"/>
          </a:solidFill>
          <a:latin typeface="+mn-lt"/>
          <a:ea typeface="+mn-ea"/>
          <a:cs typeface="+mn-cs"/>
        </a:defRPr>
      </a:lvl1pPr>
      <a:lvl2pPr marL="361950" indent="-179388" algn="l" defTabSz="914400" rtl="0" eaLnBrk="1" latinLnBrk="0" hangingPunct="1">
        <a:lnSpc>
          <a:spcPct val="95000"/>
        </a:lnSpc>
        <a:spcBef>
          <a:spcPts val="500"/>
        </a:spcBef>
        <a:buSzPct val="100000"/>
        <a:buFont typeface="Calibri" panose="020F0502020204030204" pitchFamily="34" charset="0"/>
        <a:buChar char="◦"/>
        <a:defRPr sz="2200" kern="1200">
          <a:solidFill>
            <a:schemeClr val="tx1"/>
          </a:solidFill>
          <a:latin typeface="+mn-lt"/>
          <a:ea typeface="+mn-ea"/>
          <a:cs typeface="+mn-cs"/>
        </a:defRPr>
      </a:lvl2pPr>
      <a:lvl3pPr marL="539750" indent="-184150" algn="l" defTabSz="914400" rtl="0" eaLnBrk="1" latinLnBrk="0" hangingPunct="1">
        <a:lnSpc>
          <a:spcPct val="95000"/>
        </a:lnSpc>
        <a:spcBef>
          <a:spcPts val="500"/>
        </a:spcBef>
        <a:buFont typeface="Source Sans Pro Light" panose="020B0403030403020204" pitchFamily="34" charset="0"/>
        <a:buChar char="­"/>
        <a:defRPr sz="2000" kern="1200">
          <a:solidFill>
            <a:schemeClr val="tx1"/>
          </a:solidFill>
          <a:latin typeface="+mn-lt"/>
          <a:ea typeface="+mn-ea"/>
          <a:cs typeface="+mn-cs"/>
        </a:defRPr>
      </a:lvl3pPr>
      <a:lvl4pPr marL="722313" indent="-182563" algn="l" defTabSz="914400" rtl="0" eaLnBrk="1" latinLnBrk="0" hangingPunct="1">
        <a:lnSpc>
          <a:spcPct val="95000"/>
        </a:lnSpc>
        <a:spcBef>
          <a:spcPts val="500"/>
        </a:spcBef>
        <a:buFont typeface="Arial" panose="020B0604020202020204" pitchFamily="34" charset="0"/>
        <a:buChar char="•"/>
        <a:defRPr sz="2000" kern="1200">
          <a:solidFill>
            <a:schemeClr val="tx1"/>
          </a:solidFill>
          <a:latin typeface="+mn-lt"/>
          <a:ea typeface="+mn-ea"/>
          <a:cs typeface="+mn-cs"/>
        </a:defRPr>
      </a:lvl4pPr>
      <a:lvl5pPr marL="895350" indent="-173038" algn="l" defTabSz="914400" rtl="0" eaLnBrk="1" latinLnBrk="0" hangingPunct="1">
        <a:lnSpc>
          <a:spcPct val="95000"/>
        </a:lnSpc>
        <a:spcBef>
          <a:spcPts val="500"/>
        </a:spcBef>
        <a:buFont typeface="Source Sans Pro Light" panose="020B0403030403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6" pos="3840" userDrawn="1">
          <p15:clr>
            <a:srgbClr val="F26B43"/>
          </p15:clr>
        </p15:guide>
        <p15:guide id="27" orient="horz" pos="2160" userDrawn="1">
          <p15:clr>
            <a:srgbClr val="F26B43"/>
          </p15:clr>
        </p15:guide>
        <p15:guide id="28" pos="257" userDrawn="1">
          <p15:clr>
            <a:srgbClr val="F26B43"/>
          </p15:clr>
        </p15:guide>
        <p15:guide id="29" pos="7423" userDrawn="1">
          <p15:clr>
            <a:srgbClr val="F26B43"/>
          </p15:clr>
        </p15:guide>
        <p15:guide id="30" orient="horz" pos="255" userDrawn="1">
          <p15:clr>
            <a:srgbClr val="F26B43"/>
          </p15:clr>
        </p15:guide>
        <p15:guide id="31" orient="horz" pos="1434" userDrawn="1">
          <p15:clr>
            <a:srgbClr val="F26B43"/>
          </p15:clr>
        </p15:guide>
        <p15:guide id="32" orient="horz" pos="3884" userDrawn="1">
          <p15:clr>
            <a:srgbClr val="F26B43"/>
          </p15:clr>
        </p15:guide>
        <p15:guide id="33" pos="5632" userDrawn="1">
          <p15:clr>
            <a:srgbClr val="F26B43"/>
          </p15:clr>
        </p15:guide>
        <p15:guide id="34" orient="horz" pos="1366" userDrawn="1">
          <p15:clr>
            <a:srgbClr val="F26B43"/>
          </p15:clr>
        </p15:guide>
        <p15:guide id="35" orient="horz" pos="3748" userDrawn="1">
          <p15:clr>
            <a:srgbClr val="F26B43"/>
          </p15:clr>
        </p15:guide>
        <p15:guide id="36" orient="horz" pos="879" userDrawn="1">
          <p15:clr>
            <a:srgbClr val="F26B43"/>
          </p15:clr>
        </p15:guide>
        <p15:guide id="37" orient="horz" pos="83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07987" y="1332187"/>
            <a:ext cx="8532813" cy="820064"/>
          </a:xfrm>
          <a:prstGeom prst="rect">
            <a:avLst/>
          </a:prstGeom>
        </p:spPr>
        <p:txBody>
          <a:bodyPr vert="horz" lIns="0" tIns="0" rIns="0" bIns="0" rtlCol="0" anchor="b" anchorCtr="0">
            <a:noAutofit/>
          </a:bodyPr>
          <a:lstStyle/>
          <a:p>
            <a:endParaRPr lang="de-AT" dirty="0"/>
          </a:p>
        </p:txBody>
      </p:sp>
      <p:sp>
        <p:nvSpPr>
          <p:cNvPr id="3" name="Textplatzhalter 2"/>
          <p:cNvSpPr>
            <a:spLocks noGrp="1"/>
          </p:cNvSpPr>
          <p:nvPr>
            <p:ph type="body" idx="1"/>
          </p:nvPr>
        </p:nvSpPr>
        <p:spPr>
          <a:xfrm>
            <a:off x="407987" y="2276476"/>
            <a:ext cx="8532813" cy="3673475"/>
          </a:xfrm>
          <a:prstGeom prst="rect">
            <a:avLst/>
          </a:prstGeom>
        </p:spPr>
        <p:txBody>
          <a:bodyPr vert="horz" lIns="0" tIns="0" rIns="0" bIns="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pic>
        <p:nvPicPr>
          <p:cNvPr id="10" name="Grafik 9" descr="Logo der Universität Wien">
            <a:extLst>
              <a:ext uri="{FF2B5EF4-FFF2-40B4-BE49-F238E27FC236}">
                <a16:creationId xmlns:a16="http://schemas.microsoft.com/office/drawing/2014/main" id="{B4508279-E9DA-4DF1-973E-8A4960B54212}"/>
              </a:ext>
              <a:ext uri="{C183D7F6-B498-43B3-948B-1728B52AA6E4}">
                <adec:decorative xmlns:adec="http://schemas.microsoft.com/office/drawing/2017/decorative" val="0"/>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bwMode="black">
          <a:xfrm>
            <a:off x="407988" y="404812"/>
            <a:ext cx="2255433" cy="615600"/>
          </a:xfrm>
          <a:prstGeom prst="rect">
            <a:avLst/>
          </a:prstGeom>
        </p:spPr>
      </p:pic>
      <p:cxnSp>
        <p:nvCxnSpPr>
          <p:cNvPr id="11" name="Gerader Verbinder 10">
            <a:extLst>
              <a:ext uri="{C183D7F6-B498-43B3-948B-1728B52AA6E4}">
                <adec:decorative xmlns:adec="http://schemas.microsoft.com/office/drawing/2017/decorative" val="1"/>
              </a:ext>
            </a:extLst>
          </p:cNvPr>
          <p:cNvCxnSpPr/>
          <p:nvPr userDrawn="1"/>
        </p:nvCxnSpPr>
        <p:spPr>
          <a:xfrm>
            <a:off x="407988" y="6165850"/>
            <a:ext cx="11376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umsplatzhalter 3"/>
          <p:cNvSpPr>
            <a:spLocks noGrp="1"/>
          </p:cNvSpPr>
          <p:nvPr>
            <p:ph type="dt" sz="half" idx="2"/>
          </p:nvPr>
        </p:nvSpPr>
        <p:spPr>
          <a:xfrm>
            <a:off x="407989" y="6422401"/>
            <a:ext cx="720000" cy="365125"/>
          </a:xfrm>
          <a:prstGeom prst="rect">
            <a:avLst/>
          </a:prstGeom>
        </p:spPr>
        <p:txBody>
          <a:bodyPr vert="horz" lIns="0" tIns="0" rIns="0" bIns="0" rtlCol="0" anchor="t" anchorCtr="0"/>
          <a:lstStyle>
            <a:lvl1pPr algn="l">
              <a:defRPr sz="835">
                <a:solidFill>
                  <a:schemeClr val="tx1"/>
                </a:solidFill>
              </a:defRPr>
            </a:lvl1pPr>
          </a:lstStyle>
          <a:p>
            <a:fld id="{07237236-E248-40FF-B0F2-DD30CB1F4933}" type="datetime1">
              <a:rPr lang="de-AT" smtClean="0"/>
              <a:t>04.11.2022</a:t>
            </a:fld>
            <a:endParaRPr lang="de-AT" dirty="0"/>
          </a:p>
        </p:txBody>
      </p:sp>
      <p:sp>
        <p:nvSpPr>
          <p:cNvPr id="5" name="Fußzeilenplatzhalter 4"/>
          <p:cNvSpPr>
            <a:spLocks noGrp="1"/>
          </p:cNvSpPr>
          <p:nvPr>
            <p:ph type="ftr" sz="quarter" idx="3"/>
          </p:nvPr>
        </p:nvSpPr>
        <p:spPr>
          <a:xfrm>
            <a:off x="1139615" y="6422401"/>
            <a:ext cx="7801186" cy="365125"/>
          </a:xfrm>
          <a:prstGeom prst="rect">
            <a:avLst/>
          </a:prstGeom>
        </p:spPr>
        <p:txBody>
          <a:bodyPr vert="horz" lIns="0" tIns="0" rIns="0" bIns="0" rtlCol="0" anchor="t" anchorCtr="0"/>
          <a:lstStyle>
            <a:lvl1pPr algn="l">
              <a:defRPr sz="835">
                <a:solidFill>
                  <a:schemeClr val="tx1"/>
                </a:solidFill>
              </a:defRPr>
            </a:lvl1pPr>
          </a:lstStyle>
          <a:p>
            <a:r>
              <a:rPr lang="de-DE"/>
              <a:t>Universität Wien - Büro Studienpräses</a:t>
            </a:r>
            <a:endParaRPr lang="de-AT" dirty="0"/>
          </a:p>
        </p:txBody>
      </p:sp>
      <p:sp>
        <p:nvSpPr>
          <p:cNvPr id="6" name="Foliennummernplatzhalter 5"/>
          <p:cNvSpPr>
            <a:spLocks noGrp="1"/>
          </p:cNvSpPr>
          <p:nvPr>
            <p:ph type="sldNum" sz="quarter" idx="4"/>
          </p:nvPr>
        </p:nvSpPr>
        <p:spPr>
          <a:xfrm>
            <a:off x="10956013" y="6422401"/>
            <a:ext cx="828000" cy="365125"/>
          </a:xfrm>
          <a:prstGeom prst="rect">
            <a:avLst/>
          </a:prstGeom>
        </p:spPr>
        <p:txBody>
          <a:bodyPr vert="horz" lIns="0" tIns="0" rIns="0" bIns="0" rtlCol="0" anchor="t" anchorCtr="0"/>
          <a:lstStyle>
            <a:lvl1pPr algn="r">
              <a:defRPr sz="835">
                <a:solidFill>
                  <a:schemeClr val="tx1"/>
                </a:solidFill>
              </a:defRPr>
            </a:lvl1pPr>
          </a:lstStyle>
          <a:p>
            <a:r>
              <a:rPr lang="de-AT" dirty="0"/>
              <a:t>Seite </a:t>
            </a:r>
            <a:fld id="{05A5AE1F-4813-4D0A-B870-8FB3219A4125}" type="slidenum">
              <a:rPr lang="de-AT" smtClean="0"/>
              <a:pPr/>
              <a:t>‹Nr.›</a:t>
            </a:fld>
            <a:endParaRPr lang="de-AT" dirty="0"/>
          </a:p>
        </p:txBody>
      </p:sp>
    </p:spTree>
    <p:extLst>
      <p:ext uri="{BB962C8B-B14F-4D97-AF65-F5344CB8AC3E}">
        <p14:creationId xmlns:p14="http://schemas.microsoft.com/office/powerpoint/2010/main" val="350499204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Lst>
  <p:hf hdr="0" dt="0"/>
  <p:txStyles>
    <p:titleStyle>
      <a:lvl1pPr algn="l" defTabSz="727432" rtl="0" eaLnBrk="1" latinLnBrk="0" hangingPunct="1">
        <a:lnSpc>
          <a:spcPct val="90000"/>
        </a:lnSpc>
        <a:spcBef>
          <a:spcPct val="0"/>
        </a:spcBef>
        <a:buNone/>
        <a:defRPr sz="2228" kern="1200">
          <a:solidFill>
            <a:schemeClr val="accent1"/>
          </a:solidFill>
          <a:latin typeface="+mj-lt"/>
          <a:ea typeface="+mj-ea"/>
          <a:cs typeface="+mj-cs"/>
        </a:defRPr>
      </a:lvl1pPr>
    </p:titleStyle>
    <p:bodyStyle>
      <a:lvl1pPr marL="145234" indent="-145234" algn="l" defTabSz="727432" rtl="0" eaLnBrk="1" latinLnBrk="0" hangingPunct="1">
        <a:lnSpc>
          <a:spcPct val="95000"/>
        </a:lnSpc>
        <a:spcBef>
          <a:spcPts val="795"/>
        </a:spcBef>
        <a:buClr>
          <a:schemeClr val="accent1"/>
        </a:buClr>
        <a:buFont typeface="Source Sans Pro Light" panose="020B0403030403020204" pitchFamily="34" charset="0"/>
        <a:buChar char="•"/>
        <a:defRPr sz="1751" kern="1200">
          <a:solidFill>
            <a:schemeClr val="tx1"/>
          </a:solidFill>
          <a:latin typeface="+mn-lt"/>
          <a:ea typeface="+mn-ea"/>
          <a:cs typeface="+mn-cs"/>
        </a:defRPr>
      </a:lvl1pPr>
      <a:lvl2pPr marL="287942" indent="-142708" algn="l" defTabSz="727432" rtl="0" eaLnBrk="1" latinLnBrk="0" hangingPunct="1">
        <a:lnSpc>
          <a:spcPct val="95000"/>
        </a:lnSpc>
        <a:spcBef>
          <a:spcPts val="398"/>
        </a:spcBef>
        <a:buSzPct val="100000"/>
        <a:buFont typeface="Source Sans Pro Light" panose="020B0403030403020204" pitchFamily="34" charset="0"/>
        <a:buChar char="◦"/>
        <a:defRPr sz="1751" kern="1200">
          <a:solidFill>
            <a:schemeClr val="tx1"/>
          </a:solidFill>
          <a:latin typeface="+mn-lt"/>
          <a:ea typeface="+mn-ea"/>
          <a:cs typeface="+mn-cs"/>
        </a:defRPr>
      </a:lvl2pPr>
      <a:lvl3pPr marL="429387" indent="-146497" algn="l" defTabSz="727432" rtl="0" eaLnBrk="1" latinLnBrk="0" hangingPunct="1">
        <a:lnSpc>
          <a:spcPct val="95000"/>
        </a:lnSpc>
        <a:spcBef>
          <a:spcPts val="398"/>
        </a:spcBef>
        <a:buFont typeface="Source Sans Pro Light" panose="020B0403030403020204" pitchFamily="34" charset="0"/>
        <a:buChar char="­"/>
        <a:defRPr sz="1591" kern="1200">
          <a:solidFill>
            <a:schemeClr val="tx1"/>
          </a:solidFill>
          <a:latin typeface="+mn-lt"/>
          <a:ea typeface="+mn-ea"/>
          <a:cs typeface="+mn-cs"/>
        </a:defRPr>
      </a:lvl3pPr>
      <a:lvl4pPr marL="574622" indent="-145234" algn="l" defTabSz="727432" rtl="0" eaLnBrk="1" latinLnBrk="0" hangingPunct="1">
        <a:lnSpc>
          <a:spcPct val="95000"/>
        </a:lnSpc>
        <a:spcBef>
          <a:spcPts val="398"/>
        </a:spcBef>
        <a:buFont typeface="Source Sans Pro Light" panose="020B0403030403020204" pitchFamily="34" charset="0"/>
        <a:buChar char="•"/>
        <a:defRPr sz="1591" kern="1200">
          <a:solidFill>
            <a:schemeClr val="tx1"/>
          </a:solidFill>
          <a:latin typeface="+mn-lt"/>
          <a:ea typeface="+mn-ea"/>
          <a:cs typeface="+mn-cs"/>
        </a:defRPr>
      </a:lvl4pPr>
      <a:lvl5pPr marL="712277" indent="-137657" algn="l" defTabSz="727432" rtl="0" eaLnBrk="1" latinLnBrk="0" hangingPunct="1">
        <a:lnSpc>
          <a:spcPct val="95000"/>
        </a:lnSpc>
        <a:spcBef>
          <a:spcPts val="398"/>
        </a:spcBef>
        <a:buFont typeface="Source Sans Pro Light" panose="020B0403030403020204" pitchFamily="34" charset="0"/>
        <a:buChar char="­"/>
        <a:defRPr sz="1591" kern="1200">
          <a:solidFill>
            <a:schemeClr val="tx1"/>
          </a:solidFill>
          <a:latin typeface="+mn-lt"/>
          <a:ea typeface="+mn-ea"/>
          <a:cs typeface="+mn-cs"/>
        </a:defRPr>
      </a:lvl5pPr>
      <a:lvl6pPr marL="2000439" indent="-181858" algn="l" defTabSz="727432" rtl="0" eaLnBrk="1" latinLnBrk="0" hangingPunct="1">
        <a:lnSpc>
          <a:spcPct val="90000"/>
        </a:lnSpc>
        <a:spcBef>
          <a:spcPts val="398"/>
        </a:spcBef>
        <a:buFont typeface="Source Sans Pro Light" panose="020B0403030403020204" pitchFamily="34" charset="0"/>
        <a:buChar char="•"/>
        <a:defRPr sz="1432" kern="1200">
          <a:solidFill>
            <a:schemeClr val="tx1"/>
          </a:solidFill>
          <a:latin typeface="+mn-lt"/>
          <a:ea typeface="+mn-ea"/>
          <a:cs typeface="+mn-cs"/>
        </a:defRPr>
      </a:lvl6pPr>
      <a:lvl7pPr marL="2364155" indent="-181858" algn="l" defTabSz="727432" rtl="0" eaLnBrk="1" latinLnBrk="0" hangingPunct="1">
        <a:lnSpc>
          <a:spcPct val="90000"/>
        </a:lnSpc>
        <a:spcBef>
          <a:spcPts val="398"/>
        </a:spcBef>
        <a:buFont typeface="Source Sans Pro Light" panose="020B0403030403020204" pitchFamily="34" charset="0"/>
        <a:buChar char="•"/>
        <a:defRPr sz="1432" kern="1200">
          <a:solidFill>
            <a:schemeClr val="tx1"/>
          </a:solidFill>
          <a:latin typeface="+mn-lt"/>
          <a:ea typeface="+mn-ea"/>
          <a:cs typeface="+mn-cs"/>
        </a:defRPr>
      </a:lvl7pPr>
      <a:lvl8pPr marL="2727871" indent="-181858" algn="l" defTabSz="727432" rtl="0" eaLnBrk="1" latinLnBrk="0" hangingPunct="1">
        <a:lnSpc>
          <a:spcPct val="90000"/>
        </a:lnSpc>
        <a:spcBef>
          <a:spcPts val="398"/>
        </a:spcBef>
        <a:buFont typeface="Source Sans Pro Light" panose="020B0403030403020204" pitchFamily="34" charset="0"/>
        <a:buChar char="•"/>
        <a:defRPr sz="1432" kern="1200">
          <a:solidFill>
            <a:schemeClr val="tx1"/>
          </a:solidFill>
          <a:latin typeface="+mn-lt"/>
          <a:ea typeface="+mn-ea"/>
          <a:cs typeface="+mn-cs"/>
        </a:defRPr>
      </a:lvl8pPr>
      <a:lvl9pPr marL="3091588" indent="-181858" algn="l" defTabSz="727432" rtl="0" eaLnBrk="1" latinLnBrk="0" hangingPunct="1">
        <a:lnSpc>
          <a:spcPct val="90000"/>
        </a:lnSpc>
        <a:spcBef>
          <a:spcPts val="398"/>
        </a:spcBef>
        <a:buFont typeface="Source Sans Pro Light" panose="020B0403030403020204" pitchFamily="34" charset="0"/>
        <a:buChar char="•"/>
        <a:defRPr sz="1432" kern="1200">
          <a:solidFill>
            <a:schemeClr val="tx1"/>
          </a:solidFill>
          <a:latin typeface="+mn-lt"/>
          <a:ea typeface="+mn-ea"/>
          <a:cs typeface="+mn-cs"/>
        </a:defRPr>
      </a:lvl9pPr>
    </p:bodyStyle>
    <p:otherStyle>
      <a:defPPr>
        <a:defRPr lang="de-DE"/>
      </a:defPPr>
      <a:lvl1pPr marL="0" algn="l" defTabSz="727432" rtl="0" eaLnBrk="1" latinLnBrk="0" hangingPunct="1">
        <a:defRPr sz="1432" kern="1200">
          <a:solidFill>
            <a:schemeClr val="tx1"/>
          </a:solidFill>
          <a:latin typeface="+mn-lt"/>
          <a:ea typeface="+mn-ea"/>
          <a:cs typeface="+mn-cs"/>
        </a:defRPr>
      </a:lvl1pPr>
      <a:lvl2pPr marL="363716" algn="l" defTabSz="727432" rtl="0" eaLnBrk="1" latinLnBrk="0" hangingPunct="1">
        <a:defRPr sz="1432" kern="1200">
          <a:solidFill>
            <a:schemeClr val="tx1"/>
          </a:solidFill>
          <a:latin typeface="+mn-lt"/>
          <a:ea typeface="+mn-ea"/>
          <a:cs typeface="+mn-cs"/>
        </a:defRPr>
      </a:lvl2pPr>
      <a:lvl3pPr marL="727432" algn="l" defTabSz="727432" rtl="0" eaLnBrk="1" latinLnBrk="0" hangingPunct="1">
        <a:defRPr sz="1432" kern="1200">
          <a:solidFill>
            <a:schemeClr val="tx1"/>
          </a:solidFill>
          <a:latin typeface="+mn-lt"/>
          <a:ea typeface="+mn-ea"/>
          <a:cs typeface="+mn-cs"/>
        </a:defRPr>
      </a:lvl3pPr>
      <a:lvl4pPr marL="1091148" algn="l" defTabSz="727432" rtl="0" eaLnBrk="1" latinLnBrk="0" hangingPunct="1">
        <a:defRPr sz="1432" kern="1200">
          <a:solidFill>
            <a:schemeClr val="tx1"/>
          </a:solidFill>
          <a:latin typeface="+mn-lt"/>
          <a:ea typeface="+mn-ea"/>
          <a:cs typeface="+mn-cs"/>
        </a:defRPr>
      </a:lvl4pPr>
      <a:lvl5pPr marL="1454864" algn="l" defTabSz="727432" rtl="0" eaLnBrk="1" latinLnBrk="0" hangingPunct="1">
        <a:defRPr sz="1432" kern="1200">
          <a:solidFill>
            <a:schemeClr val="tx1"/>
          </a:solidFill>
          <a:latin typeface="+mn-lt"/>
          <a:ea typeface="+mn-ea"/>
          <a:cs typeface="+mn-cs"/>
        </a:defRPr>
      </a:lvl5pPr>
      <a:lvl6pPr marL="1818581" algn="l" defTabSz="727432" rtl="0" eaLnBrk="1" latinLnBrk="0" hangingPunct="1">
        <a:defRPr sz="1432" kern="1200">
          <a:solidFill>
            <a:schemeClr val="tx1"/>
          </a:solidFill>
          <a:latin typeface="+mn-lt"/>
          <a:ea typeface="+mn-ea"/>
          <a:cs typeface="+mn-cs"/>
        </a:defRPr>
      </a:lvl6pPr>
      <a:lvl7pPr marL="2182297" algn="l" defTabSz="727432" rtl="0" eaLnBrk="1" latinLnBrk="0" hangingPunct="1">
        <a:defRPr sz="1432" kern="1200">
          <a:solidFill>
            <a:schemeClr val="tx1"/>
          </a:solidFill>
          <a:latin typeface="+mn-lt"/>
          <a:ea typeface="+mn-ea"/>
          <a:cs typeface="+mn-cs"/>
        </a:defRPr>
      </a:lvl7pPr>
      <a:lvl8pPr marL="2546013" algn="l" defTabSz="727432" rtl="0" eaLnBrk="1" latinLnBrk="0" hangingPunct="1">
        <a:defRPr sz="1432" kern="1200">
          <a:solidFill>
            <a:schemeClr val="tx1"/>
          </a:solidFill>
          <a:latin typeface="+mn-lt"/>
          <a:ea typeface="+mn-ea"/>
          <a:cs typeface="+mn-cs"/>
        </a:defRPr>
      </a:lvl8pPr>
      <a:lvl9pPr marL="2909729" algn="l" defTabSz="727432" rtl="0" eaLnBrk="1" latinLnBrk="0" hangingPunct="1">
        <a:defRPr sz="1432"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A4A3A4"/>
          </p15:clr>
        </p15:guide>
        <p15:guide id="2" orient="horz" pos="2160">
          <p15:clr>
            <a:srgbClr val="A4A3A4"/>
          </p15:clr>
        </p15:guide>
        <p15:guide id="3" pos="257">
          <p15:clr>
            <a:srgbClr val="F26B43"/>
          </p15:clr>
        </p15:guide>
        <p15:guide id="4" pos="7423">
          <p15:clr>
            <a:srgbClr val="F26B43"/>
          </p15:clr>
        </p15:guide>
        <p15:guide id="5" orient="horz" pos="255">
          <p15:clr>
            <a:srgbClr val="F26B43"/>
          </p15:clr>
        </p15:guide>
        <p15:guide id="7" orient="horz" pos="1434">
          <p15:clr>
            <a:srgbClr val="F26B43"/>
          </p15:clr>
        </p15:guide>
        <p15:guide id="8" orient="horz" pos="3884">
          <p15:clr>
            <a:srgbClr val="F26B43"/>
          </p15:clr>
        </p15:guide>
        <p15:guide id="9" pos="5632">
          <p15:clr>
            <a:srgbClr val="F26B43"/>
          </p15:clr>
        </p15:guide>
        <p15:guide id="10" orient="horz" pos="1366">
          <p15:clr>
            <a:srgbClr val="F26B43"/>
          </p15:clr>
        </p15:guide>
        <p15:guide id="11" orient="horz" pos="3748">
          <p15:clr>
            <a:srgbClr val="F26B43"/>
          </p15:clr>
        </p15:guide>
        <p15:guide id="12" orient="horz" pos="879">
          <p15:clr>
            <a:srgbClr val="F26B43"/>
          </p15:clr>
        </p15:guide>
        <p15:guide id="13" orient="horz" pos="834">
          <p15:clr>
            <a:srgbClr val="F26B43"/>
          </p15:clr>
        </p15:guide>
        <p15:guide id="14" pos="3749">
          <p15:clr>
            <a:srgbClr val="F26B43"/>
          </p15:clr>
        </p15:guide>
        <p15:guide id="15" pos="393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07987" y="1332186"/>
            <a:ext cx="8532813" cy="820064"/>
          </a:xfrm>
          <a:prstGeom prst="rect">
            <a:avLst/>
          </a:prstGeom>
        </p:spPr>
        <p:txBody>
          <a:bodyPr vert="horz" lIns="0" tIns="0" rIns="0" bIns="0" rtlCol="0" anchor="b" anchorCtr="0">
            <a:noAutofit/>
          </a:bodyPr>
          <a:lstStyle/>
          <a:p>
            <a:endParaRPr lang="de-AT" dirty="0"/>
          </a:p>
        </p:txBody>
      </p:sp>
      <p:sp>
        <p:nvSpPr>
          <p:cNvPr id="3" name="Textplatzhalter 2"/>
          <p:cNvSpPr>
            <a:spLocks noGrp="1"/>
          </p:cNvSpPr>
          <p:nvPr>
            <p:ph type="body" idx="1"/>
          </p:nvPr>
        </p:nvSpPr>
        <p:spPr>
          <a:xfrm>
            <a:off x="407987" y="2276475"/>
            <a:ext cx="8532813" cy="3673475"/>
          </a:xfrm>
          <a:prstGeom prst="rect">
            <a:avLst/>
          </a:prstGeom>
        </p:spPr>
        <p:txBody>
          <a:bodyPr vert="horz" lIns="0" tIns="0" rIns="0" bIns="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pic>
        <p:nvPicPr>
          <p:cNvPr id="10" name="Grafik 9" descr="Logo der Universität Wien">
            <a:extLst>
              <a:ext uri="{FF2B5EF4-FFF2-40B4-BE49-F238E27FC236}">
                <a16:creationId xmlns:a16="http://schemas.microsoft.com/office/drawing/2014/main" id="{B4508279-E9DA-4DF1-973E-8A4960B54212}"/>
              </a:ext>
              <a:ext uri="{C183D7F6-B498-43B3-948B-1728B52AA6E4}">
                <adec:decorative xmlns:adec="http://schemas.microsoft.com/office/drawing/2017/decorative" val="0"/>
              </a:ext>
            </a:extLst>
          </p:cNvPr>
          <p:cNvPicPr>
            <a:picLocks noChangeAspect="1"/>
          </p:cNvPicPr>
          <p:nvPr userDrawn="1"/>
        </p:nvPicPr>
        <p:blipFill>
          <a:blip r:embed="rId19" cstate="hq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bwMode="black">
          <a:xfrm>
            <a:off x="407987" y="404812"/>
            <a:ext cx="2255433" cy="615600"/>
          </a:xfrm>
          <a:prstGeom prst="rect">
            <a:avLst/>
          </a:prstGeom>
        </p:spPr>
      </p:pic>
      <p:cxnSp>
        <p:nvCxnSpPr>
          <p:cNvPr id="11" name="Gerader Verbinder 10">
            <a:extLst>
              <a:ext uri="{C183D7F6-B498-43B3-948B-1728B52AA6E4}">
                <adec:decorative xmlns:adec="http://schemas.microsoft.com/office/drawing/2017/decorative" val="1"/>
              </a:ext>
            </a:extLst>
          </p:cNvPr>
          <p:cNvCxnSpPr/>
          <p:nvPr userDrawn="1"/>
        </p:nvCxnSpPr>
        <p:spPr>
          <a:xfrm>
            <a:off x="407987" y="6165850"/>
            <a:ext cx="11376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umsplatzhalter 3"/>
          <p:cNvSpPr>
            <a:spLocks noGrp="1"/>
          </p:cNvSpPr>
          <p:nvPr>
            <p:ph type="dt" sz="half" idx="2"/>
          </p:nvPr>
        </p:nvSpPr>
        <p:spPr>
          <a:xfrm>
            <a:off x="407989" y="6422400"/>
            <a:ext cx="720000" cy="365125"/>
          </a:xfrm>
          <a:prstGeom prst="rect">
            <a:avLst/>
          </a:prstGeom>
        </p:spPr>
        <p:txBody>
          <a:bodyPr vert="horz" lIns="0" tIns="0" rIns="0" bIns="0" rtlCol="0" anchor="t" anchorCtr="0"/>
          <a:lstStyle>
            <a:lvl1pPr algn="l">
              <a:defRPr sz="1050">
                <a:solidFill>
                  <a:schemeClr val="tx1"/>
                </a:solidFill>
              </a:defRPr>
            </a:lvl1pPr>
          </a:lstStyle>
          <a:p>
            <a:fld id="{FA684D2C-D316-488B-99AF-E88F4AC4A650}" type="datetime1">
              <a:rPr lang="de-AT" smtClean="0"/>
              <a:t>04.11.2022</a:t>
            </a:fld>
            <a:endParaRPr lang="de-AT" dirty="0"/>
          </a:p>
        </p:txBody>
      </p:sp>
      <p:sp>
        <p:nvSpPr>
          <p:cNvPr id="5" name="Fußzeilenplatzhalter 4"/>
          <p:cNvSpPr>
            <a:spLocks noGrp="1"/>
          </p:cNvSpPr>
          <p:nvPr>
            <p:ph type="ftr" sz="quarter" idx="3"/>
          </p:nvPr>
        </p:nvSpPr>
        <p:spPr>
          <a:xfrm>
            <a:off x="1139614" y="6422400"/>
            <a:ext cx="7801186" cy="365125"/>
          </a:xfrm>
          <a:prstGeom prst="rect">
            <a:avLst/>
          </a:prstGeom>
        </p:spPr>
        <p:txBody>
          <a:bodyPr vert="horz" lIns="0" tIns="0" rIns="0" bIns="0" rtlCol="0" anchor="t" anchorCtr="0"/>
          <a:lstStyle>
            <a:lvl1pPr algn="l">
              <a:defRPr sz="1050">
                <a:solidFill>
                  <a:schemeClr val="tx1"/>
                </a:solidFill>
              </a:defRPr>
            </a:lvl1pPr>
          </a:lstStyle>
          <a:p>
            <a:r>
              <a:rPr lang="de-AT" dirty="0"/>
              <a:t>Muster für klassische Präsentationen mit Schrift Source Sans Pro, Version 1.6</a:t>
            </a:r>
          </a:p>
        </p:txBody>
      </p:sp>
      <p:sp>
        <p:nvSpPr>
          <p:cNvPr id="6" name="Foliennummernplatzhalter 5"/>
          <p:cNvSpPr>
            <a:spLocks noGrp="1"/>
          </p:cNvSpPr>
          <p:nvPr>
            <p:ph type="sldNum" sz="quarter" idx="4"/>
          </p:nvPr>
        </p:nvSpPr>
        <p:spPr>
          <a:xfrm>
            <a:off x="10956013" y="6422400"/>
            <a:ext cx="828000" cy="365125"/>
          </a:xfrm>
          <a:prstGeom prst="rect">
            <a:avLst/>
          </a:prstGeom>
        </p:spPr>
        <p:txBody>
          <a:bodyPr vert="horz" lIns="0" tIns="0" rIns="0" bIns="0" rtlCol="0" anchor="t" anchorCtr="0"/>
          <a:lstStyle>
            <a:lvl1pPr algn="r">
              <a:defRPr sz="1050">
                <a:solidFill>
                  <a:schemeClr val="tx1"/>
                </a:solidFill>
              </a:defRPr>
            </a:lvl1pPr>
          </a:lstStyle>
          <a:p>
            <a:r>
              <a:rPr lang="de-AT" dirty="0"/>
              <a:t>Seite </a:t>
            </a:r>
            <a:fld id="{05A5AE1F-4813-4D0A-B870-8FB3219A4125}" type="slidenum">
              <a:rPr lang="de-AT" smtClean="0"/>
              <a:pPr/>
              <a:t>‹Nr.›</a:t>
            </a:fld>
            <a:endParaRPr lang="de-AT" dirty="0"/>
          </a:p>
        </p:txBody>
      </p:sp>
    </p:spTree>
    <p:extLst>
      <p:ext uri="{BB962C8B-B14F-4D97-AF65-F5344CB8AC3E}">
        <p14:creationId xmlns:p14="http://schemas.microsoft.com/office/powerpoint/2010/main" val="418254136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p:hf hdr="0"/>
  <p:txStyles>
    <p:title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182563" indent="-182563" algn="l" defTabSz="914400" rtl="0" eaLnBrk="1" latinLnBrk="0" hangingPunct="1">
        <a:lnSpc>
          <a:spcPct val="95000"/>
        </a:lnSpc>
        <a:spcBef>
          <a:spcPts val="1000"/>
        </a:spcBef>
        <a:buClr>
          <a:schemeClr val="accent1"/>
        </a:buClr>
        <a:buFont typeface="Source Sans Pro Light" panose="020B0403030403020204" pitchFamily="34" charset="0"/>
        <a:buChar char="•"/>
        <a:defRPr sz="2200" kern="1200">
          <a:solidFill>
            <a:schemeClr val="tx1"/>
          </a:solidFill>
          <a:latin typeface="+mn-lt"/>
          <a:ea typeface="+mn-ea"/>
          <a:cs typeface="+mn-cs"/>
        </a:defRPr>
      </a:lvl1pPr>
      <a:lvl2pPr marL="361950" indent="-179388" algn="l" defTabSz="914400" rtl="0" eaLnBrk="1" latinLnBrk="0" hangingPunct="1">
        <a:lnSpc>
          <a:spcPct val="95000"/>
        </a:lnSpc>
        <a:spcBef>
          <a:spcPts val="500"/>
        </a:spcBef>
        <a:buSzPct val="100000"/>
        <a:buFont typeface="Source Sans Pro Light" panose="020B0403030403020204" pitchFamily="34" charset="0"/>
        <a:buChar char="◦"/>
        <a:defRPr sz="2200" kern="1200">
          <a:solidFill>
            <a:schemeClr val="tx1"/>
          </a:solidFill>
          <a:latin typeface="+mn-lt"/>
          <a:ea typeface="+mn-ea"/>
          <a:cs typeface="+mn-cs"/>
        </a:defRPr>
      </a:lvl2pPr>
      <a:lvl3pPr marL="539750" indent="-184150" algn="l" defTabSz="914400" rtl="0" eaLnBrk="1" latinLnBrk="0" hangingPunct="1">
        <a:lnSpc>
          <a:spcPct val="95000"/>
        </a:lnSpc>
        <a:spcBef>
          <a:spcPts val="500"/>
        </a:spcBef>
        <a:buFont typeface="Source Sans Pro Light" panose="020B0403030403020204" pitchFamily="34" charset="0"/>
        <a:buChar char="­"/>
        <a:defRPr sz="2000" kern="1200">
          <a:solidFill>
            <a:schemeClr val="tx1"/>
          </a:solidFill>
          <a:latin typeface="+mn-lt"/>
          <a:ea typeface="+mn-ea"/>
          <a:cs typeface="+mn-cs"/>
        </a:defRPr>
      </a:lvl3pPr>
      <a:lvl4pPr marL="722313" indent="-182563" algn="l" defTabSz="914400" rtl="0" eaLnBrk="1" latinLnBrk="0" hangingPunct="1">
        <a:lnSpc>
          <a:spcPct val="95000"/>
        </a:lnSpc>
        <a:spcBef>
          <a:spcPts val="500"/>
        </a:spcBef>
        <a:buFont typeface="Source Sans Pro Light" panose="020B0403030403020204" pitchFamily="34" charset="0"/>
        <a:buChar char="•"/>
        <a:defRPr sz="2000" kern="1200">
          <a:solidFill>
            <a:schemeClr val="tx1"/>
          </a:solidFill>
          <a:latin typeface="+mn-lt"/>
          <a:ea typeface="+mn-ea"/>
          <a:cs typeface="+mn-cs"/>
        </a:defRPr>
      </a:lvl4pPr>
      <a:lvl5pPr marL="895350" indent="-173038" algn="l" defTabSz="914400" rtl="0" eaLnBrk="1" latinLnBrk="0" hangingPunct="1">
        <a:lnSpc>
          <a:spcPct val="95000"/>
        </a:lnSpc>
        <a:spcBef>
          <a:spcPts val="500"/>
        </a:spcBef>
        <a:buFont typeface="Source Sans Pro Light" panose="020B0403030403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Source Sans Pro Light" panose="020B0403030403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Source Sans Pro Light" panose="020B0403030403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Source Sans Pro Light" panose="020B0403030403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Source Sans Pro Light" panose="020B0403030403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A4A3A4"/>
          </p15:clr>
        </p15:guide>
        <p15:guide id="2" orient="horz" pos="2160">
          <p15:clr>
            <a:srgbClr val="A4A3A4"/>
          </p15:clr>
        </p15:guide>
        <p15:guide id="3" pos="257">
          <p15:clr>
            <a:srgbClr val="F26B43"/>
          </p15:clr>
        </p15:guide>
        <p15:guide id="4" pos="7423">
          <p15:clr>
            <a:srgbClr val="F26B43"/>
          </p15:clr>
        </p15:guide>
        <p15:guide id="5" orient="horz" pos="255">
          <p15:clr>
            <a:srgbClr val="F26B43"/>
          </p15:clr>
        </p15:guide>
        <p15:guide id="7" orient="horz" pos="1434">
          <p15:clr>
            <a:srgbClr val="F26B43"/>
          </p15:clr>
        </p15:guide>
        <p15:guide id="8" orient="horz" pos="3884">
          <p15:clr>
            <a:srgbClr val="F26B43"/>
          </p15:clr>
        </p15:guide>
        <p15:guide id="9" pos="5632">
          <p15:clr>
            <a:srgbClr val="F26B43"/>
          </p15:clr>
        </p15:guide>
        <p15:guide id="10" orient="horz" pos="1366">
          <p15:clr>
            <a:srgbClr val="F26B43"/>
          </p15:clr>
        </p15:guide>
        <p15:guide id="11" orient="horz" pos="3748">
          <p15:clr>
            <a:srgbClr val="F26B43"/>
          </p15:clr>
        </p15:guide>
        <p15:guide id="12" orient="horz" pos="879">
          <p15:clr>
            <a:srgbClr val="F26B43"/>
          </p15:clr>
        </p15:guide>
        <p15:guide id="13" orient="horz" pos="834">
          <p15:clr>
            <a:srgbClr val="F26B43"/>
          </p15:clr>
        </p15:guide>
        <p15:guide id="14" pos="3749">
          <p15:clr>
            <a:srgbClr val="F26B43"/>
          </p15:clr>
        </p15:guide>
        <p15:guide id="15" pos="393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e-DE" b="0" dirty="0" err="1"/>
              <a:t>Professionalism</a:t>
            </a:r>
            <a:r>
              <a:rPr lang="de-DE" b="0" dirty="0"/>
              <a:t> and Doctoral Education </a:t>
            </a:r>
            <a:endParaRPr lang="de-AT" dirty="0">
              <a:latin typeface="Source Sans Pro" panose="020B0503030403020204" pitchFamily="34" charset="0"/>
              <a:ea typeface="Source Sans Pro" panose="020B0503030403020204" pitchFamily="34" charset="0"/>
            </a:endParaRPr>
          </a:p>
        </p:txBody>
      </p:sp>
      <p:sp>
        <p:nvSpPr>
          <p:cNvPr id="5" name="Untertitel 4"/>
          <p:cNvSpPr>
            <a:spLocks noGrp="1"/>
          </p:cNvSpPr>
          <p:nvPr>
            <p:ph type="subTitle" idx="1"/>
          </p:nvPr>
        </p:nvSpPr>
        <p:spPr/>
        <p:txBody>
          <a:bodyPr/>
          <a:lstStyle/>
          <a:p>
            <a:r>
              <a:rPr lang="de-AT" dirty="0">
                <a:latin typeface="Source Sans Pro" panose="020B0503030403020204" pitchFamily="34" charset="0"/>
                <a:ea typeface="Source Sans Pro" panose="020B0503030403020204" pitchFamily="34" charset="0"/>
              </a:rPr>
              <a:t>4 November 2022 // MARDS Final Conference</a:t>
            </a:r>
          </a:p>
        </p:txBody>
      </p:sp>
      <p:sp>
        <p:nvSpPr>
          <p:cNvPr id="2" name="Bildplatzhalter 1"/>
          <p:cNvSpPr>
            <a:spLocks noGrp="1"/>
          </p:cNvSpPr>
          <p:nvPr>
            <p:ph type="pic" sz="quarter" idx="13"/>
          </p:nvPr>
        </p:nvSpPr>
        <p:spPr/>
      </p:sp>
      <p:pic>
        <p:nvPicPr>
          <p:cNvPr id="9" name="Bildplatzhalter 8" descr="Panorama-Aufnahme des Hauptgebäudes der Universität Wien, Universitätsring 1, 1010 Wien.">
            <a:extLst>
              <a:ext uri="{FF2B5EF4-FFF2-40B4-BE49-F238E27FC236}">
                <a16:creationId xmlns:a16="http://schemas.microsoft.com/office/drawing/2014/main" id="{20B129EE-50C6-4CF3-ABA8-1FBD67526CE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20066" b="4970"/>
          <a:stretch/>
        </p:blipFill>
        <p:spPr bwMode="auto">
          <a:xfrm>
            <a:off x="0" y="2724150"/>
            <a:ext cx="12204700" cy="4140200"/>
          </a:xfrm>
          <a:prstGeom prst="rect">
            <a:avLst/>
          </a:prstGeom>
        </p:spPr>
      </p:pic>
      <p:sp>
        <p:nvSpPr>
          <p:cNvPr id="3" name="Textfeld 2">
            <a:extLst>
              <a:ext uri="{FF2B5EF4-FFF2-40B4-BE49-F238E27FC236}">
                <a16:creationId xmlns:a16="http://schemas.microsoft.com/office/drawing/2014/main" id="{1C13220F-7FB2-4372-8AE7-0DB12B60E52A}"/>
              </a:ext>
            </a:extLst>
          </p:cNvPr>
          <p:cNvSpPr txBox="1"/>
          <p:nvPr/>
        </p:nvSpPr>
        <p:spPr>
          <a:xfrm>
            <a:off x="193040" y="6488668"/>
            <a:ext cx="3530005" cy="369332"/>
          </a:xfrm>
          <a:prstGeom prst="rect">
            <a:avLst/>
          </a:prstGeom>
          <a:noFill/>
        </p:spPr>
        <p:txBody>
          <a:bodyPr wrap="none" rtlCol="0">
            <a:spAutoFit/>
          </a:bodyPr>
          <a:lstStyle/>
          <a:p>
            <a:r>
              <a:rPr lang="de-DE" dirty="0">
                <a:solidFill>
                  <a:schemeClr val="bg1"/>
                </a:solidFill>
              </a:rPr>
              <a:t>Lucas Zinner // University </a:t>
            </a:r>
            <a:r>
              <a:rPr lang="de-DE" dirty="0" err="1">
                <a:solidFill>
                  <a:schemeClr val="bg1"/>
                </a:solidFill>
              </a:rPr>
              <a:t>of</a:t>
            </a:r>
            <a:r>
              <a:rPr lang="de-DE" dirty="0">
                <a:solidFill>
                  <a:schemeClr val="bg1"/>
                </a:solidFill>
              </a:rPr>
              <a:t> Vienna</a:t>
            </a:r>
            <a:endParaRPr lang="de-AT" dirty="0">
              <a:solidFill>
                <a:schemeClr val="bg1"/>
              </a:solidFill>
            </a:endParaRPr>
          </a:p>
        </p:txBody>
      </p:sp>
    </p:spTree>
    <p:extLst>
      <p:ext uri="{BB962C8B-B14F-4D97-AF65-F5344CB8AC3E}">
        <p14:creationId xmlns:p14="http://schemas.microsoft.com/office/powerpoint/2010/main" val="2426702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66EE34-BC51-8C49-A4C4-7C3062CEF9EE}"/>
              </a:ext>
            </a:extLst>
          </p:cNvPr>
          <p:cNvSpPr>
            <a:spLocks noGrp="1"/>
          </p:cNvSpPr>
          <p:nvPr>
            <p:ph type="title"/>
          </p:nvPr>
        </p:nvSpPr>
        <p:spPr>
          <a:xfrm>
            <a:off x="473301" y="1082849"/>
            <a:ext cx="10601099" cy="820064"/>
          </a:xfrm>
        </p:spPr>
        <p:txBody>
          <a:bodyPr/>
          <a:lstStyle/>
          <a:p>
            <a:r>
              <a:rPr lang="en-US" dirty="0">
                <a:latin typeface="Source Sans Pro" panose="020B0503030403020204" pitchFamily="34" charset="0"/>
                <a:ea typeface="Source Sans Pro" panose="020B0503030403020204" pitchFamily="34" charset="0"/>
              </a:rPr>
              <a:t>Staff in the management and administration of doctoral education</a:t>
            </a:r>
            <a:endParaRPr lang="en-GB" dirty="0">
              <a:latin typeface="Source Sans Pro" panose="020B0503030403020204" pitchFamily="34" charset="0"/>
              <a:ea typeface="Source Sans Pro" panose="020B0503030403020204" pitchFamily="34" charset="0"/>
            </a:endParaRPr>
          </a:p>
        </p:txBody>
      </p:sp>
      <p:sp>
        <p:nvSpPr>
          <p:cNvPr id="6" name="Foliennummernplatzhalter 5">
            <a:extLst>
              <a:ext uri="{FF2B5EF4-FFF2-40B4-BE49-F238E27FC236}">
                <a16:creationId xmlns:a16="http://schemas.microsoft.com/office/drawing/2014/main" id="{3643576F-CB0E-044F-A851-66F9818D4C3D}"/>
              </a:ext>
            </a:extLst>
          </p:cNvPr>
          <p:cNvSpPr>
            <a:spLocks noGrp="1"/>
          </p:cNvSpPr>
          <p:nvPr>
            <p:ph type="sldNum" sz="quarter" idx="12"/>
          </p:nvPr>
        </p:nvSpPr>
        <p:spPr/>
        <p:txBody>
          <a:bodyPr/>
          <a:lstStyle/>
          <a:p>
            <a:r>
              <a:rPr lang="de-AT" dirty="0"/>
              <a:t>Seite </a:t>
            </a:r>
            <a:fld id="{05A5AE1F-4813-4D0A-B870-8FB3219A4125}" type="slidenum">
              <a:rPr lang="de-AT" smtClean="0"/>
              <a:pPr/>
              <a:t>10</a:t>
            </a:fld>
            <a:endParaRPr lang="de-AT" dirty="0"/>
          </a:p>
        </p:txBody>
      </p:sp>
      <p:pic>
        <p:nvPicPr>
          <p:cNvPr id="8" name="Grafik 7"/>
          <p:cNvPicPr>
            <a:picLocks noChangeAspect="1"/>
          </p:cNvPicPr>
          <p:nvPr/>
        </p:nvPicPr>
        <p:blipFill>
          <a:blip r:embed="rId3"/>
          <a:stretch>
            <a:fillRect/>
          </a:stretch>
        </p:blipFill>
        <p:spPr>
          <a:xfrm>
            <a:off x="7583714" y="2048369"/>
            <a:ext cx="4397384" cy="39272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feld 8"/>
          <p:cNvSpPr txBox="1"/>
          <p:nvPr/>
        </p:nvSpPr>
        <p:spPr>
          <a:xfrm>
            <a:off x="473301" y="2416629"/>
            <a:ext cx="7039043" cy="3631763"/>
          </a:xfrm>
          <a:prstGeom prst="rect">
            <a:avLst/>
          </a:prstGeom>
          <a:noFill/>
        </p:spPr>
        <p:txBody>
          <a:bodyPr wrap="none" rtlCol="0">
            <a:spAutoFit/>
          </a:bodyPr>
          <a:lstStyle/>
          <a:p>
            <a:r>
              <a:rPr lang="de-DE" sz="2200" i="1" dirty="0"/>
              <a:t>„</a:t>
            </a:r>
            <a:r>
              <a:rPr lang="en-US" sz="2200" i="1" dirty="0"/>
              <a:t>In recent years, support structures for doctoral candidates </a:t>
            </a:r>
          </a:p>
          <a:p>
            <a:r>
              <a:rPr lang="en-US" sz="2200" i="1" dirty="0"/>
              <a:t>have increased significantly, and a significant majority of </a:t>
            </a:r>
          </a:p>
          <a:p>
            <a:r>
              <a:rPr lang="en-US" sz="2200" i="1" dirty="0"/>
              <a:t>universities have introduced structural doctoral education </a:t>
            </a:r>
          </a:p>
          <a:p>
            <a:r>
              <a:rPr lang="en-US" sz="2200" i="1" dirty="0"/>
              <a:t>throughout doctoral schools and doctoral </a:t>
            </a:r>
            <a:r>
              <a:rPr lang="en-US" sz="2200" i="1" dirty="0" err="1"/>
              <a:t>programmes</a:t>
            </a:r>
            <a:r>
              <a:rPr lang="en-US" sz="2200" i="1" dirty="0"/>
              <a:t>. </a:t>
            </a:r>
          </a:p>
          <a:p>
            <a:r>
              <a:rPr lang="en-US" sz="2200" i="1" dirty="0"/>
              <a:t>As a result of this development, universities have had to </a:t>
            </a:r>
          </a:p>
          <a:p>
            <a:r>
              <a:rPr lang="en-US" sz="2200" i="1" dirty="0"/>
              <a:t>equip themselves with </a:t>
            </a:r>
            <a:r>
              <a:rPr lang="en-US" sz="2200" b="1" i="1" u="sng" dirty="0"/>
              <a:t>adequate specialist staff </a:t>
            </a:r>
            <a:r>
              <a:rPr lang="en-US" sz="2200" i="1" dirty="0"/>
              <a:t>to respond </a:t>
            </a:r>
          </a:p>
          <a:p>
            <a:r>
              <a:rPr lang="en-US" sz="2200" i="1" dirty="0"/>
              <a:t>to the growing needs of doctoral candidates. </a:t>
            </a:r>
            <a:r>
              <a:rPr lang="de-DE" sz="2200" i="1" dirty="0"/>
              <a:t>“</a:t>
            </a:r>
          </a:p>
          <a:p>
            <a:endParaRPr lang="de-DE" sz="2200" i="1" dirty="0"/>
          </a:p>
          <a:p>
            <a:endParaRPr lang="de-DE" dirty="0"/>
          </a:p>
          <a:p>
            <a:r>
              <a:rPr lang="en-US" dirty="0"/>
              <a:t>Source: </a:t>
            </a:r>
            <a:r>
              <a:rPr lang="en-US" b="1" dirty="0"/>
              <a:t>Doctoral education in Europe: </a:t>
            </a:r>
            <a:r>
              <a:rPr lang="en-US" dirty="0"/>
              <a:t>current developments and trends </a:t>
            </a:r>
            <a:br>
              <a:rPr lang="en-US" dirty="0"/>
            </a:br>
            <a:r>
              <a:rPr lang="en-US" dirty="0"/>
              <a:t>EUA CDE 2022, p. 9</a:t>
            </a:r>
            <a:endParaRPr lang="de-DE" sz="2200" i="1" dirty="0"/>
          </a:p>
        </p:txBody>
      </p:sp>
    </p:spTree>
    <p:extLst>
      <p:ext uri="{BB962C8B-B14F-4D97-AF65-F5344CB8AC3E}">
        <p14:creationId xmlns:p14="http://schemas.microsoft.com/office/powerpoint/2010/main" val="2199506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66EE34-BC51-8C49-A4C4-7C3062CEF9EE}"/>
              </a:ext>
            </a:extLst>
          </p:cNvPr>
          <p:cNvSpPr>
            <a:spLocks noGrp="1"/>
          </p:cNvSpPr>
          <p:nvPr>
            <p:ph type="title"/>
          </p:nvPr>
        </p:nvSpPr>
        <p:spPr>
          <a:xfrm>
            <a:off x="473301" y="1136243"/>
            <a:ext cx="9955213" cy="820064"/>
          </a:xfrm>
        </p:spPr>
        <p:txBody>
          <a:bodyPr/>
          <a:lstStyle/>
          <a:p>
            <a:r>
              <a:rPr lang="en-GB" dirty="0">
                <a:latin typeface="Source Sans Pro" panose="020B0503030403020204" pitchFamily="34" charset="0"/>
                <a:ea typeface="Source Sans Pro" panose="020B0503030403020204" pitchFamily="34" charset="0"/>
              </a:rPr>
              <a:t>The range of roles and contributions of Professionals in DE</a:t>
            </a:r>
          </a:p>
        </p:txBody>
      </p:sp>
      <p:sp>
        <p:nvSpPr>
          <p:cNvPr id="3" name="Inhaltsplatzhalter 2">
            <a:extLst>
              <a:ext uri="{FF2B5EF4-FFF2-40B4-BE49-F238E27FC236}">
                <a16:creationId xmlns:a16="http://schemas.microsoft.com/office/drawing/2014/main" id="{74C2052C-7762-214C-8ED5-747BE2DD31D7}"/>
              </a:ext>
            </a:extLst>
          </p:cNvPr>
          <p:cNvSpPr>
            <a:spLocks noGrp="1"/>
          </p:cNvSpPr>
          <p:nvPr>
            <p:ph idx="1"/>
          </p:nvPr>
        </p:nvSpPr>
        <p:spPr>
          <a:xfrm>
            <a:off x="473301" y="2162628"/>
            <a:ext cx="10267269" cy="4020457"/>
          </a:xfrm>
        </p:spPr>
        <p:txBody>
          <a:bodyPr/>
          <a:lstStyle/>
          <a:p>
            <a:pPr marL="0" indent="0">
              <a:buNone/>
            </a:pPr>
            <a:r>
              <a:rPr lang="en-US" sz="2400" dirty="0">
                <a:latin typeface="Source Sans Pro" panose="020B0503030403020204" pitchFamily="34" charset="0"/>
                <a:ea typeface="Source Sans Pro" panose="020B0503030403020204" pitchFamily="34" charset="0"/>
              </a:rPr>
              <a:t>Professionals can play an active part throughout the doctoral journey, e.g.:</a:t>
            </a:r>
          </a:p>
          <a:p>
            <a:r>
              <a:rPr lang="en-US" sz="2400" dirty="0">
                <a:latin typeface="Source Sans Pro" panose="020B0503030403020204" pitchFamily="34" charset="0"/>
                <a:ea typeface="Source Sans Pro" panose="020B0503030403020204" pitchFamily="34" charset="0"/>
              </a:rPr>
              <a:t>Supporting the recruitment and onboarding process</a:t>
            </a:r>
          </a:p>
          <a:p>
            <a:r>
              <a:rPr lang="en-US" sz="2400" dirty="0">
                <a:latin typeface="Source Sans Pro" panose="020B0503030403020204" pitchFamily="34" charset="0"/>
                <a:ea typeface="Source Sans Pro" panose="020B0503030403020204" pitchFamily="34" charset="0"/>
              </a:rPr>
              <a:t>Providing transferable skills trainings</a:t>
            </a:r>
          </a:p>
          <a:p>
            <a:r>
              <a:rPr lang="en-US" sz="2400" dirty="0">
                <a:latin typeface="Source Sans Pro" panose="020B0503030403020204" pitchFamily="34" charset="0"/>
                <a:ea typeface="Source Sans Pro" panose="020B0503030403020204" pitchFamily="34" charset="0"/>
              </a:rPr>
              <a:t>As career advisors for PhD candidates</a:t>
            </a:r>
          </a:p>
          <a:p>
            <a:r>
              <a:rPr lang="en-US" sz="2400" dirty="0">
                <a:latin typeface="Source Sans Pro" panose="020B0503030403020204" pitchFamily="34" charset="0"/>
                <a:ea typeface="Source Sans Pro" panose="020B0503030403020204" pitchFamily="34" charset="0"/>
              </a:rPr>
              <a:t>Supporting the acquisition of funds for doctoral training and doctoral projects</a:t>
            </a:r>
          </a:p>
          <a:p>
            <a:r>
              <a:rPr lang="en-US" sz="2400" dirty="0">
                <a:latin typeface="Source Sans Pro" panose="020B0503030403020204" pitchFamily="34" charset="0"/>
                <a:ea typeface="Source Sans Pro" panose="020B0503030403020204" pitchFamily="34" charset="0"/>
              </a:rPr>
              <a:t>Supporting the internationalization strategy</a:t>
            </a:r>
          </a:p>
          <a:p>
            <a:r>
              <a:rPr lang="en-US" sz="2400" dirty="0">
                <a:latin typeface="Source Sans Pro" panose="020B0503030403020204" pitchFamily="34" charset="0"/>
                <a:ea typeface="Source Sans Pro" panose="020B0503030403020204" pitchFamily="34" charset="0"/>
              </a:rPr>
              <a:t>As advisors to the leadership, e.g. by increasing the organizational knowledge about doctoral education</a:t>
            </a:r>
          </a:p>
          <a:p>
            <a:r>
              <a:rPr lang="en-US" sz="2400" dirty="0">
                <a:latin typeface="Source Sans Pro" panose="020B0503030403020204" pitchFamily="34" charset="0"/>
                <a:ea typeface="Source Sans Pro" panose="020B0503030403020204" pitchFamily="34" charset="0"/>
              </a:rPr>
              <a:t>…</a:t>
            </a:r>
            <a:endParaRPr lang="en-GB" sz="2400" dirty="0"/>
          </a:p>
        </p:txBody>
      </p:sp>
      <p:sp>
        <p:nvSpPr>
          <p:cNvPr id="6" name="Foliennummernplatzhalter 5">
            <a:extLst>
              <a:ext uri="{FF2B5EF4-FFF2-40B4-BE49-F238E27FC236}">
                <a16:creationId xmlns:a16="http://schemas.microsoft.com/office/drawing/2014/main" id="{3643576F-CB0E-044F-A851-66F9818D4C3D}"/>
              </a:ext>
            </a:extLst>
          </p:cNvPr>
          <p:cNvSpPr>
            <a:spLocks noGrp="1"/>
          </p:cNvSpPr>
          <p:nvPr>
            <p:ph type="sldNum" sz="quarter" idx="12"/>
          </p:nvPr>
        </p:nvSpPr>
        <p:spPr/>
        <p:txBody>
          <a:bodyPr/>
          <a:lstStyle/>
          <a:p>
            <a:r>
              <a:rPr lang="de-AT" dirty="0"/>
              <a:t>Seite </a:t>
            </a:r>
            <a:fld id="{05A5AE1F-4813-4D0A-B870-8FB3219A4125}" type="slidenum">
              <a:rPr lang="de-AT" smtClean="0"/>
              <a:pPr/>
              <a:t>11</a:t>
            </a:fld>
            <a:endParaRPr lang="de-AT" dirty="0"/>
          </a:p>
        </p:txBody>
      </p:sp>
    </p:spTree>
    <p:extLst>
      <p:ext uri="{BB962C8B-B14F-4D97-AF65-F5344CB8AC3E}">
        <p14:creationId xmlns:p14="http://schemas.microsoft.com/office/powerpoint/2010/main" val="282405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66EE34-BC51-8C49-A4C4-7C3062CEF9EE}"/>
              </a:ext>
            </a:extLst>
          </p:cNvPr>
          <p:cNvSpPr>
            <a:spLocks noGrp="1"/>
          </p:cNvSpPr>
          <p:nvPr>
            <p:ph type="title"/>
          </p:nvPr>
        </p:nvSpPr>
        <p:spPr>
          <a:xfrm>
            <a:off x="473301" y="1136243"/>
            <a:ext cx="9955213" cy="820064"/>
          </a:xfrm>
        </p:spPr>
        <p:txBody>
          <a:bodyPr/>
          <a:lstStyle/>
          <a:p>
            <a:r>
              <a:rPr lang="en-GB" dirty="0">
                <a:latin typeface="Source Sans Pro" panose="020B0503030403020204" pitchFamily="34" charset="0"/>
                <a:ea typeface="Source Sans Pro" panose="020B0503030403020204" pitchFamily="34" charset="0"/>
              </a:rPr>
              <a:t>Take home messages</a:t>
            </a:r>
          </a:p>
        </p:txBody>
      </p:sp>
      <p:sp>
        <p:nvSpPr>
          <p:cNvPr id="3" name="Inhaltsplatzhalter 2">
            <a:extLst>
              <a:ext uri="{FF2B5EF4-FFF2-40B4-BE49-F238E27FC236}">
                <a16:creationId xmlns:a16="http://schemas.microsoft.com/office/drawing/2014/main" id="{74C2052C-7762-214C-8ED5-747BE2DD31D7}"/>
              </a:ext>
            </a:extLst>
          </p:cNvPr>
          <p:cNvSpPr>
            <a:spLocks noGrp="1"/>
          </p:cNvSpPr>
          <p:nvPr>
            <p:ph idx="1"/>
          </p:nvPr>
        </p:nvSpPr>
        <p:spPr>
          <a:xfrm>
            <a:off x="473301" y="2162629"/>
            <a:ext cx="11493727" cy="3936614"/>
          </a:xfrm>
        </p:spPr>
        <p:txBody>
          <a:bodyPr/>
          <a:lstStyle/>
          <a:p>
            <a:r>
              <a:rPr lang="en-US" sz="2400" dirty="0">
                <a:latin typeface="Source Sans Pro" panose="020B0503030403020204" pitchFamily="34" charset="0"/>
                <a:ea typeface="Source Sans Pro" panose="020B0503030403020204" pitchFamily="34" charset="0"/>
              </a:rPr>
              <a:t>Doctoral Education is the highest form of training and education provided by universities.</a:t>
            </a:r>
          </a:p>
          <a:p>
            <a:r>
              <a:rPr lang="en-US" sz="2400" dirty="0">
                <a:latin typeface="Source Sans Pro" panose="020B0503030403020204" pitchFamily="34" charset="0"/>
                <a:ea typeface="Source Sans Pro" panose="020B0503030403020204" pitchFamily="34" charset="0"/>
              </a:rPr>
              <a:t>It means working with and taking responsibility for the universities' most valuable asset, namely young talent.</a:t>
            </a:r>
          </a:p>
          <a:p>
            <a:r>
              <a:rPr lang="en-US" sz="2400" dirty="0">
                <a:latin typeface="Source Sans Pro" panose="020B0503030403020204" pitchFamily="34" charset="0"/>
                <a:ea typeface="Source Sans Pro" panose="020B0503030403020204" pitchFamily="34" charset="0"/>
              </a:rPr>
              <a:t>Professionalism in doctoral education must be promoted at all levels.</a:t>
            </a:r>
          </a:p>
          <a:p>
            <a:r>
              <a:rPr lang="en-US" sz="2400" dirty="0">
                <a:latin typeface="Source Sans Pro" panose="020B0503030403020204" pitchFamily="34" charset="0"/>
                <a:ea typeface="Source Sans Pro" panose="020B0503030403020204" pitchFamily="34" charset="0"/>
              </a:rPr>
              <a:t>There are sufficient international best practices and examples to learn from.</a:t>
            </a:r>
          </a:p>
          <a:p>
            <a:endParaRPr lang="en-US" sz="2400" dirty="0">
              <a:latin typeface="Source Sans Pro" panose="020B0503030403020204" pitchFamily="34" charset="0"/>
              <a:ea typeface="Source Sans Pro" panose="020B0503030403020204" pitchFamily="34" charset="0"/>
            </a:endParaRPr>
          </a:p>
          <a:p>
            <a:r>
              <a:rPr lang="en-US" sz="2400" dirty="0">
                <a:latin typeface="Source Sans Pro" panose="020B0503030403020204" pitchFamily="34" charset="0"/>
                <a:ea typeface="Source Sans Pro" panose="020B0503030403020204" pitchFamily="34" charset="0"/>
              </a:rPr>
              <a:t>Use the possibilities that exist to raise doctoral education to an international level. </a:t>
            </a:r>
          </a:p>
          <a:p>
            <a:r>
              <a:rPr lang="en-US" sz="2400" dirty="0">
                <a:latin typeface="Source Sans Pro" panose="020B0503030403020204" pitchFamily="34" charset="0"/>
                <a:ea typeface="Source Sans Pro" panose="020B0503030403020204" pitchFamily="34" charset="0"/>
              </a:rPr>
              <a:t>…and remain patient: Rome was not built in a day.</a:t>
            </a:r>
            <a:endParaRPr lang="en-GB" sz="2400" dirty="0"/>
          </a:p>
        </p:txBody>
      </p:sp>
      <p:sp>
        <p:nvSpPr>
          <p:cNvPr id="6" name="Foliennummernplatzhalter 5">
            <a:extLst>
              <a:ext uri="{FF2B5EF4-FFF2-40B4-BE49-F238E27FC236}">
                <a16:creationId xmlns:a16="http://schemas.microsoft.com/office/drawing/2014/main" id="{3643576F-CB0E-044F-A851-66F9818D4C3D}"/>
              </a:ext>
            </a:extLst>
          </p:cNvPr>
          <p:cNvSpPr>
            <a:spLocks noGrp="1"/>
          </p:cNvSpPr>
          <p:nvPr>
            <p:ph type="sldNum" sz="quarter" idx="12"/>
          </p:nvPr>
        </p:nvSpPr>
        <p:spPr/>
        <p:txBody>
          <a:bodyPr/>
          <a:lstStyle/>
          <a:p>
            <a:r>
              <a:rPr lang="de-AT" dirty="0"/>
              <a:t>Seite </a:t>
            </a:r>
            <a:fld id="{05A5AE1F-4813-4D0A-B870-8FB3219A4125}" type="slidenum">
              <a:rPr lang="de-AT" smtClean="0"/>
              <a:pPr/>
              <a:t>12</a:t>
            </a:fld>
            <a:endParaRPr lang="de-AT" dirty="0"/>
          </a:p>
        </p:txBody>
      </p:sp>
    </p:spTree>
    <p:extLst>
      <p:ext uri="{BB962C8B-B14F-4D97-AF65-F5344CB8AC3E}">
        <p14:creationId xmlns:p14="http://schemas.microsoft.com/office/powerpoint/2010/main" val="1560879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a:t>Professionalism</a:t>
            </a:r>
            <a:endParaRPr lang="de-AT" dirty="0"/>
          </a:p>
        </p:txBody>
      </p:sp>
      <p:sp>
        <p:nvSpPr>
          <p:cNvPr id="3" name="Inhaltsplatzhalter 2"/>
          <p:cNvSpPr>
            <a:spLocks noGrp="1"/>
          </p:cNvSpPr>
          <p:nvPr>
            <p:ph sz="half" idx="1"/>
          </p:nvPr>
        </p:nvSpPr>
        <p:spPr>
          <a:xfrm>
            <a:off x="407988" y="2409370"/>
            <a:ext cx="6270520" cy="3591803"/>
          </a:xfrm>
        </p:spPr>
        <p:txBody>
          <a:bodyPr/>
          <a:lstStyle/>
          <a:p>
            <a:pPr marL="0" indent="0">
              <a:buNone/>
            </a:pPr>
            <a:r>
              <a:rPr lang="en-US" sz="2800" dirty="0"/>
              <a:t>“‘Professionalism’ is commonly understood as an individual’s adherence to a set of standards, code of conduct or collection of qualities that characterize accepted practice within a particular area of activity”</a:t>
            </a:r>
          </a:p>
          <a:p>
            <a:pPr marL="0" indent="0">
              <a:buNone/>
            </a:pPr>
            <a:br>
              <a:rPr lang="de-AT" sz="1100" dirty="0"/>
            </a:br>
            <a:endParaRPr lang="de-AT" sz="1800" dirty="0"/>
          </a:p>
        </p:txBody>
      </p:sp>
      <p:sp>
        <p:nvSpPr>
          <p:cNvPr id="18" name="Foliennummernplatzhalter 17">
            <a:extLst>
              <a:ext uri="{FF2B5EF4-FFF2-40B4-BE49-F238E27FC236}">
                <a16:creationId xmlns:a16="http://schemas.microsoft.com/office/drawing/2014/main" id="{50B11297-2381-48F6-AC8B-503657C04E62}"/>
              </a:ext>
            </a:extLst>
          </p:cNvPr>
          <p:cNvSpPr>
            <a:spLocks noGrp="1"/>
          </p:cNvSpPr>
          <p:nvPr>
            <p:ph type="sldNum" sz="quarter" idx="12"/>
          </p:nvPr>
        </p:nvSpPr>
        <p:spPr/>
        <p:txBody>
          <a:bodyPr/>
          <a:lstStyle/>
          <a:p>
            <a:r>
              <a:rPr lang="de-AT"/>
              <a:t>Seite </a:t>
            </a:r>
            <a:fld id="{05A5AE1F-4813-4D0A-B870-8FB3219A4125}" type="slidenum">
              <a:rPr lang="de-AT" smtClean="0"/>
              <a:pPr/>
              <a:t>2</a:t>
            </a:fld>
            <a:endParaRPr lang="de-AT" dirty="0"/>
          </a:p>
        </p:txBody>
      </p:sp>
      <p:pic>
        <p:nvPicPr>
          <p:cNvPr id="19" name="Grafik 1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49440" y="2409370"/>
            <a:ext cx="4596679" cy="3447097"/>
          </a:xfrm>
          <a:prstGeom prst="rect">
            <a:avLst/>
          </a:prstGeom>
        </p:spPr>
      </p:pic>
      <p:sp>
        <p:nvSpPr>
          <p:cNvPr id="4" name="Textfeld 3"/>
          <p:cNvSpPr txBox="1"/>
          <p:nvPr/>
        </p:nvSpPr>
        <p:spPr>
          <a:xfrm>
            <a:off x="6857999" y="5856467"/>
            <a:ext cx="4007636" cy="276999"/>
          </a:xfrm>
          <a:prstGeom prst="rect">
            <a:avLst/>
          </a:prstGeom>
          <a:noFill/>
        </p:spPr>
        <p:txBody>
          <a:bodyPr wrap="none" rtlCol="0">
            <a:spAutoFit/>
          </a:bodyPr>
          <a:lstStyle/>
          <a:p>
            <a:r>
              <a:rPr lang="de-DE" sz="1200" dirty="0">
                <a:solidFill>
                  <a:schemeClr val="bg1">
                    <a:lumMod val="50000"/>
                  </a:schemeClr>
                </a:solidFill>
              </a:rPr>
              <a:t>Foto: Welcome </a:t>
            </a:r>
            <a:r>
              <a:rPr lang="de-DE" sz="1200" dirty="0" err="1">
                <a:solidFill>
                  <a:schemeClr val="bg1">
                    <a:lumMod val="50000"/>
                  </a:schemeClr>
                </a:solidFill>
              </a:rPr>
              <a:t>days</a:t>
            </a:r>
            <a:r>
              <a:rPr lang="de-DE" sz="1200" dirty="0">
                <a:solidFill>
                  <a:schemeClr val="bg1">
                    <a:lumMod val="50000"/>
                  </a:schemeClr>
                </a:solidFill>
              </a:rPr>
              <a:t> 2022, Panel </a:t>
            </a:r>
            <a:r>
              <a:rPr lang="de-DE" sz="1200" dirty="0" err="1">
                <a:solidFill>
                  <a:schemeClr val="bg1">
                    <a:lumMod val="50000"/>
                  </a:schemeClr>
                </a:solidFill>
              </a:rPr>
              <a:t>discussion</a:t>
            </a:r>
            <a:r>
              <a:rPr lang="de-DE" sz="1200" dirty="0">
                <a:solidFill>
                  <a:schemeClr val="bg1">
                    <a:lumMod val="50000"/>
                  </a:schemeClr>
                </a:solidFill>
              </a:rPr>
              <a:t> </a:t>
            </a:r>
            <a:r>
              <a:rPr lang="de-DE" sz="1200" dirty="0" err="1">
                <a:solidFill>
                  <a:schemeClr val="bg1">
                    <a:lumMod val="50000"/>
                  </a:schemeClr>
                </a:solidFill>
              </a:rPr>
              <a:t>with</a:t>
            </a:r>
            <a:r>
              <a:rPr lang="de-DE" sz="1200" dirty="0">
                <a:solidFill>
                  <a:schemeClr val="bg1">
                    <a:lumMod val="50000"/>
                  </a:schemeClr>
                </a:solidFill>
              </a:rPr>
              <a:t> VR Baccarini</a:t>
            </a:r>
          </a:p>
        </p:txBody>
      </p:sp>
    </p:spTree>
    <p:extLst>
      <p:ext uri="{BB962C8B-B14F-4D97-AF65-F5344CB8AC3E}">
        <p14:creationId xmlns:p14="http://schemas.microsoft.com/office/powerpoint/2010/main" val="3419540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p:cNvGraphicFramePr/>
          <p:nvPr>
            <p:extLst>
              <p:ext uri="{D42A27DB-BD31-4B8C-83A1-F6EECF244321}">
                <p14:modId xmlns:p14="http://schemas.microsoft.com/office/powerpoint/2010/main" val="2988352860"/>
              </p:ext>
            </p:extLst>
          </p:nvPr>
        </p:nvGraphicFramePr>
        <p:xfrm>
          <a:off x="6633028" y="2050324"/>
          <a:ext cx="4746171" cy="4143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el 1">
            <a:extLst>
              <a:ext uri="{FF2B5EF4-FFF2-40B4-BE49-F238E27FC236}">
                <a16:creationId xmlns:a16="http://schemas.microsoft.com/office/drawing/2014/main" id="{AC66EE34-BC51-8C49-A4C4-7C3062CEF9EE}"/>
              </a:ext>
            </a:extLst>
          </p:cNvPr>
          <p:cNvSpPr>
            <a:spLocks noGrp="1"/>
          </p:cNvSpPr>
          <p:nvPr>
            <p:ph type="title"/>
          </p:nvPr>
        </p:nvSpPr>
        <p:spPr>
          <a:xfrm>
            <a:off x="473301" y="911272"/>
            <a:ext cx="8532813" cy="820064"/>
          </a:xfrm>
        </p:spPr>
        <p:txBody>
          <a:bodyPr/>
          <a:lstStyle/>
          <a:p>
            <a:r>
              <a:rPr lang="en-GB" dirty="0">
                <a:latin typeface="Source Sans Pro" panose="020B0503030403020204" pitchFamily="34" charset="0"/>
                <a:ea typeface="Source Sans Pro" panose="020B0503030403020204" pitchFamily="34" charset="0"/>
              </a:rPr>
              <a:t>Why professionalism is so important</a:t>
            </a:r>
          </a:p>
        </p:txBody>
      </p:sp>
      <p:sp>
        <p:nvSpPr>
          <p:cNvPr id="3" name="Inhaltsplatzhalter 2">
            <a:extLst>
              <a:ext uri="{FF2B5EF4-FFF2-40B4-BE49-F238E27FC236}">
                <a16:creationId xmlns:a16="http://schemas.microsoft.com/office/drawing/2014/main" id="{74C2052C-7762-214C-8ED5-747BE2DD31D7}"/>
              </a:ext>
            </a:extLst>
          </p:cNvPr>
          <p:cNvSpPr>
            <a:spLocks noGrp="1"/>
          </p:cNvSpPr>
          <p:nvPr>
            <p:ph idx="1"/>
          </p:nvPr>
        </p:nvSpPr>
        <p:spPr>
          <a:xfrm>
            <a:off x="473302" y="1955260"/>
            <a:ext cx="11065556" cy="4143983"/>
          </a:xfrm>
        </p:spPr>
        <p:txBody>
          <a:bodyPr/>
          <a:lstStyle/>
          <a:p>
            <a:pPr marL="0" indent="0">
              <a:buNone/>
            </a:pPr>
            <a:r>
              <a:rPr lang="en-US" sz="2400" b="1" dirty="0">
                <a:latin typeface="Source Sans Pro" panose="020B0503030403020204" pitchFamily="34" charset="0"/>
                <a:ea typeface="Source Sans Pro" panose="020B0503030403020204" pitchFamily="34" charset="0"/>
              </a:rPr>
              <a:t>The highest level of professionalism should always be the benchmark for how we do our work, act in and with our environment and deal with the resources and responsibilities assigned to us. </a:t>
            </a:r>
          </a:p>
          <a:p>
            <a:pPr marL="0" indent="0">
              <a:buNone/>
            </a:pPr>
            <a:endParaRPr lang="en-US" sz="2400" dirty="0">
              <a:latin typeface="Source Sans Pro" panose="020B0503030403020204" pitchFamily="34" charset="0"/>
              <a:ea typeface="Source Sans Pro" panose="020B0503030403020204" pitchFamily="34" charset="0"/>
            </a:endParaRPr>
          </a:p>
          <a:p>
            <a:pPr marL="0" indent="0">
              <a:buNone/>
            </a:pPr>
            <a:r>
              <a:rPr lang="en-US" sz="2400" dirty="0">
                <a:latin typeface="Source Sans Pro" panose="020B0503030403020204" pitchFamily="34" charset="0"/>
                <a:ea typeface="Source Sans Pro" panose="020B0503030403020204" pitchFamily="34" charset="0"/>
              </a:rPr>
              <a:t>We have to be reliable and accountable.</a:t>
            </a:r>
          </a:p>
          <a:p>
            <a:pPr marL="0" indent="0">
              <a:buNone/>
            </a:pPr>
            <a:endParaRPr lang="en-US" sz="2400" dirty="0">
              <a:latin typeface="Source Sans Pro" panose="020B0503030403020204" pitchFamily="34" charset="0"/>
              <a:ea typeface="Source Sans Pro" panose="020B0503030403020204" pitchFamily="34" charset="0"/>
            </a:endParaRPr>
          </a:p>
          <a:p>
            <a:pPr marL="0" indent="0">
              <a:buNone/>
            </a:pPr>
            <a:r>
              <a:rPr lang="en-US" sz="2400" b="1" dirty="0">
                <a:solidFill>
                  <a:srgbClr val="45A976"/>
                </a:solidFill>
                <a:latin typeface="Source Sans Pro" panose="020B0503030403020204" pitchFamily="34" charset="0"/>
                <a:ea typeface="Source Sans Pro" panose="020B0503030403020204" pitchFamily="34" charset="0"/>
              </a:rPr>
              <a:t>Are we trustworthy to work with the most </a:t>
            </a:r>
            <a:br>
              <a:rPr lang="en-US" sz="2400" b="1" dirty="0">
                <a:solidFill>
                  <a:srgbClr val="45A976"/>
                </a:solidFill>
                <a:latin typeface="Source Sans Pro" panose="020B0503030403020204" pitchFamily="34" charset="0"/>
                <a:ea typeface="Source Sans Pro" panose="020B0503030403020204" pitchFamily="34" charset="0"/>
              </a:rPr>
            </a:br>
            <a:r>
              <a:rPr lang="en-US" sz="2400" b="1" dirty="0">
                <a:solidFill>
                  <a:srgbClr val="45A976"/>
                </a:solidFill>
                <a:latin typeface="Source Sans Pro" panose="020B0503030403020204" pitchFamily="34" charset="0"/>
                <a:ea typeface="Source Sans Pro" panose="020B0503030403020204" pitchFamily="34" charset="0"/>
              </a:rPr>
              <a:t>valuable assets within universities?</a:t>
            </a:r>
            <a:endParaRPr lang="en-GB" sz="2400" b="1" dirty="0">
              <a:solidFill>
                <a:srgbClr val="45A976"/>
              </a:solidFill>
            </a:endParaRPr>
          </a:p>
        </p:txBody>
      </p:sp>
      <p:sp>
        <p:nvSpPr>
          <p:cNvPr id="6" name="Foliennummernplatzhalter 5">
            <a:extLst>
              <a:ext uri="{FF2B5EF4-FFF2-40B4-BE49-F238E27FC236}">
                <a16:creationId xmlns:a16="http://schemas.microsoft.com/office/drawing/2014/main" id="{3643576F-CB0E-044F-A851-66F9818D4C3D}"/>
              </a:ext>
            </a:extLst>
          </p:cNvPr>
          <p:cNvSpPr>
            <a:spLocks noGrp="1"/>
          </p:cNvSpPr>
          <p:nvPr>
            <p:ph type="sldNum" sz="quarter" idx="12"/>
          </p:nvPr>
        </p:nvSpPr>
        <p:spPr/>
        <p:txBody>
          <a:bodyPr/>
          <a:lstStyle/>
          <a:p>
            <a:r>
              <a:rPr lang="de-AT" dirty="0"/>
              <a:t>Seite </a:t>
            </a:r>
            <a:fld id="{05A5AE1F-4813-4D0A-B870-8FB3219A4125}" type="slidenum">
              <a:rPr lang="de-AT" smtClean="0"/>
              <a:pPr/>
              <a:t>3</a:t>
            </a:fld>
            <a:endParaRPr lang="de-AT" dirty="0"/>
          </a:p>
        </p:txBody>
      </p:sp>
      <p:sp>
        <p:nvSpPr>
          <p:cNvPr id="5" name="Textfeld 4"/>
          <p:cNvSpPr txBox="1"/>
          <p:nvPr/>
        </p:nvSpPr>
        <p:spPr>
          <a:xfrm>
            <a:off x="7997371" y="4346565"/>
            <a:ext cx="2364750" cy="461665"/>
          </a:xfrm>
          <a:prstGeom prst="rect">
            <a:avLst/>
          </a:prstGeom>
          <a:noFill/>
        </p:spPr>
        <p:txBody>
          <a:bodyPr wrap="none" rtlCol="0">
            <a:spAutoFit/>
          </a:bodyPr>
          <a:lstStyle/>
          <a:p>
            <a:r>
              <a:rPr lang="en-US" sz="2400" b="1" dirty="0">
                <a:latin typeface="Source Sans Pro" panose="020B0503030403020204" pitchFamily="34" charset="0"/>
                <a:ea typeface="Source Sans Pro" panose="020B0503030403020204" pitchFamily="34" charset="0"/>
              </a:rPr>
              <a:t>Professionalism</a:t>
            </a:r>
            <a:endParaRPr lang="de-DE" sz="2400" dirty="0"/>
          </a:p>
        </p:txBody>
      </p:sp>
    </p:spTree>
    <p:extLst>
      <p:ext uri="{BB962C8B-B14F-4D97-AF65-F5344CB8AC3E}">
        <p14:creationId xmlns:p14="http://schemas.microsoft.com/office/powerpoint/2010/main" val="288614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a:xfrm>
            <a:off x="3556001" y="1124857"/>
            <a:ext cx="6683828" cy="57331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chemeClr val="tx1"/>
              </a:solidFill>
            </a:endParaRPr>
          </a:p>
        </p:txBody>
      </p:sp>
      <p:sp>
        <p:nvSpPr>
          <p:cNvPr id="2" name="Titel 1">
            <a:extLst>
              <a:ext uri="{FF2B5EF4-FFF2-40B4-BE49-F238E27FC236}">
                <a16:creationId xmlns:a16="http://schemas.microsoft.com/office/drawing/2014/main" id="{AC66EE34-BC51-8C49-A4C4-7C3062CEF9EE}"/>
              </a:ext>
            </a:extLst>
          </p:cNvPr>
          <p:cNvSpPr>
            <a:spLocks noGrp="1"/>
          </p:cNvSpPr>
          <p:nvPr>
            <p:ph type="title"/>
          </p:nvPr>
        </p:nvSpPr>
        <p:spPr>
          <a:xfrm>
            <a:off x="473301" y="911272"/>
            <a:ext cx="8532813" cy="820064"/>
          </a:xfrm>
        </p:spPr>
        <p:txBody>
          <a:bodyPr/>
          <a:lstStyle/>
          <a:p>
            <a:r>
              <a:rPr lang="en-GB" dirty="0">
                <a:latin typeface="Source Sans Pro" panose="020B0503030403020204" pitchFamily="34" charset="0"/>
                <a:ea typeface="Source Sans Pro" panose="020B0503030403020204" pitchFamily="34" charset="0"/>
              </a:rPr>
              <a:t>Where professionalism is needed</a:t>
            </a:r>
          </a:p>
        </p:txBody>
      </p:sp>
      <p:sp>
        <p:nvSpPr>
          <p:cNvPr id="6" name="Foliennummernplatzhalter 5">
            <a:extLst>
              <a:ext uri="{FF2B5EF4-FFF2-40B4-BE49-F238E27FC236}">
                <a16:creationId xmlns:a16="http://schemas.microsoft.com/office/drawing/2014/main" id="{3643576F-CB0E-044F-A851-66F9818D4C3D}"/>
              </a:ext>
            </a:extLst>
          </p:cNvPr>
          <p:cNvSpPr>
            <a:spLocks noGrp="1"/>
          </p:cNvSpPr>
          <p:nvPr>
            <p:ph type="sldNum" sz="quarter" idx="12"/>
          </p:nvPr>
        </p:nvSpPr>
        <p:spPr/>
        <p:txBody>
          <a:bodyPr/>
          <a:lstStyle/>
          <a:p>
            <a:r>
              <a:rPr lang="de-AT" dirty="0"/>
              <a:t>Seite </a:t>
            </a:r>
            <a:fld id="{05A5AE1F-4813-4D0A-B870-8FB3219A4125}" type="slidenum">
              <a:rPr lang="de-AT" smtClean="0"/>
              <a:pPr/>
              <a:t>4</a:t>
            </a:fld>
            <a:endParaRPr lang="de-AT" dirty="0"/>
          </a:p>
        </p:txBody>
      </p:sp>
      <p:graphicFrame>
        <p:nvGraphicFramePr>
          <p:cNvPr id="8" name="Diagramm 7"/>
          <p:cNvGraphicFramePr/>
          <p:nvPr>
            <p:extLst>
              <p:ext uri="{D42A27DB-BD31-4B8C-83A1-F6EECF244321}">
                <p14:modId xmlns:p14="http://schemas.microsoft.com/office/powerpoint/2010/main" val="2033928858"/>
              </p:ext>
            </p:extLst>
          </p:nvPr>
        </p:nvGraphicFramePr>
        <p:xfrm>
          <a:off x="3737428" y="1792514"/>
          <a:ext cx="6248399" cy="38668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5993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66EE34-BC51-8C49-A4C4-7C3062CEF9EE}"/>
              </a:ext>
            </a:extLst>
          </p:cNvPr>
          <p:cNvSpPr>
            <a:spLocks noGrp="1"/>
          </p:cNvSpPr>
          <p:nvPr>
            <p:ph type="title"/>
          </p:nvPr>
        </p:nvSpPr>
        <p:spPr>
          <a:xfrm>
            <a:off x="473301" y="911272"/>
            <a:ext cx="8532813" cy="820064"/>
          </a:xfrm>
        </p:spPr>
        <p:txBody>
          <a:bodyPr/>
          <a:lstStyle/>
          <a:p>
            <a:r>
              <a:rPr lang="en-GB" dirty="0">
                <a:latin typeface="Source Sans Pro" panose="020B0503030403020204" pitchFamily="34" charset="0"/>
                <a:ea typeface="Source Sans Pro" panose="020B0503030403020204" pitchFamily="34" charset="0"/>
              </a:rPr>
              <a:t>Structure</a:t>
            </a:r>
          </a:p>
        </p:txBody>
      </p:sp>
      <p:sp>
        <p:nvSpPr>
          <p:cNvPr id="3" name="Inhaltsplatzhalter 2">
            <a:extLst>
              <a:ext uri="{FF2B5EF4-FFF2-40B4-BE49-F238E27FC236}">
                <a16:creationId xmlns:a16="http://schemas.microsoft.com/office/drawing/2014/main" id="{74C2052C-7762-214C-8ED5-747BE2DD31D7}"/>
              </a:ext>
            </a:extLst>
          </p:cNvPr>
          <p:cNvSpPr>
            <a:spLocks noGrp="1"/>
          </p:cNvSpPr>
          <p:nvPr>
            <p:ph idx="1"/>
          </p:nvPr>
        </p:nvSpPr>
        <p:spPr>
          <a:xfrm>
            <a:off x="473301" y="1955260"/>
            <a:ext cx="8532813" cy="4143983"/>
          </a:xfrm>
        </p:spPr>
        <p:txBody>
          <a:bodyPr/>
          <a:lstStyle/>
          <a:p>
            <a:pPr marL="0" indent="0">
              <a:buNone/>
            </a:pPr>
            <a:r>
              <a:rPr lang="en-US" sz="2400" b="1" dirty="0">
                <a:latin typeface="Source Sans Pro" panose="020B0503030403020204" pitchFamily="34" charset="0"/>
                <a:ea typeface="Source Sans Pro" panose="020B0503030403020204" pitchFamily="34" charset="0"/>
              </a:rPr>
              <a:t>What kind of support structures are in place?</a:t>
            </a:r>
          </a:p>
          <a:p>
            <a:r>
              <a:rPr lang="en-US" sz="2400" dirty="0">
                <a:latin typeface="Source Sans Pro" panose="020B0503030403020204" pitchFamily="34" charset="0"/>
                <a:ea typeface="Source Sans Pro" panose="020B0503030403020204" pitchFamily="34" charset="0"/>
              </a:rPr>
              <a:t>University level</a:t>
            </a:r>
          </a:p>
          <a:p>
            <a:r>
              <a:rPr lang="en-US" sz="2400" dirty="0">
                <a:latin typeface="Source Sans Pro" panose="020B0503030403020204" pitchFamily="34" charset="0"/>
                <a:ea typeface="Source Sans Pro" panose="020B0503030403020204" pitchFamily="34" charset="0"/>
              </a:rPr>
              <a:t>Doctoral school level</a:t>
            </a:r>
          </a:p>
          <a:p>
            <a:r>
              <a:rPr lang="en-US" sz="2400" dirty="0" err="1">
                <a:latin typeface="Source Sans Pro" panose="020B0503030403020204" pitchFamily="34" charset="0"/>
                <a:ea typeface="Source Sans Pro" panose="020B0503030403020204" pitchFamily="34" charset="0"/>
              </a:rPr>
              <a:t>Programme</a:t>
            </a:r>
            <a:r>
              <a:rPr lang="en-US" sz="2400" dirty="0">
                <a:latin typeface="Source Sans Pro" panose="020B0503030403020204" pitchFamily="34" charset="0"/>
                <a:ea typeface="Source Sans Pro" panose="020B0503030403020204" pitchFamily="34" charset="0"/>
              </a:rPr>
              <a:t> level</a:t>
            </a:r>
          </a:p>
          <a:p>
            <a:r>
              <a:rPr lang="en-US" sz="2400" dirty="0">
                <a:latin typeface="Source Sans Pro" panose="020B0503030403020204" pitchFamily="34" charset="0"/>
                <a:ea typeface="Source Sans Pro" panose="020B0503030403020204" pitchFamily="34" charset="0"/>
              </a:rPr>
              <a:t>Department level</a:t>
            </a:r>
          </a:p>
          <a:p>
            <a:r>
              <a:rPr lang="en-US" sz="2400" dirty="0">
                <a:latin typeface="Source Sans Pro" panose="020B0503030403020204" pitchFamily="34" charset="0"/>
                <a:ea typeface="Source Sans Pro" panose="020B0503030403020204" pitchFamily="34" charset="0"/>
              </a:rPr>
              <a:t>Research Group level</a:t>
            </a:r>
            <a:endParaRPr lang="en-GB" sz="2400" dirty="0"/>
          </a:p>
        </p:txBody>
      </p:sp>
      <p:sp>
        <p:nvSpPr>
          <p:cNvPr id="6" name="Foliennummernplatzhalter 5">
            <a:extLst>
              <a:ext uri="{FF2B5EF4-FFF2-40B4-BE49-F238E27FC236}">
                <a16:creationId xmlns:a16="http://schemas.microsoft.com/office/drawing/2014/main" id="{3643576F-CB0E-044F-A851-66F9818D4C3D}"/>
              </a:ext>
            </a:extLst>
          </p:cNvPr>
          <p:cNvSpPr>
            <a:spLocks noGrp="1"/>
          </p:cNvSpPr>
          <p:nvPr>
            <p:ph type="sldNum" sz="quarter" idx="12"/>
          </p:nvPr>
        </p:nvSpPr>
        <p:spPr/>
        <p:txBody>
          <a:bodyPr/>
          <a:lstStyle/>
          <a:p>
            <a:r>
              <a:rPr lang="de-AT" dirty="0"/>
              <a:t>Seite </a:t>
            </a:r>
            <a:fld id="{05A5AE1F-4813-4D0A-B870-8FB3219A4125}" type="slidenum">
              <a:rPr lang="de-AT" smtClean="0"/>
              <a:pPr/>
              <a:t>5</a:t>
            </a:fld>
            <a:endParaRPr lang="de-AT" dirty="0"/>
          </a:p>
        </p:txBody>
      </p:sp>
      <p:graphicFrame>
        <p:nvGraphicFramePr>
          <p:cNvPr id="7" name="Diagramm 6"/>
          <p:cNvGraphicFramePr/>
          <p:nvPr>
            <p:extLst>
              <p:ext uri="{D42A27DB-BD31-4B8C-83A1-F6EECF244321}">
                <p14:modId xmlns:p14="http://schemas.microsoft.com/office/powerpoint/2010/main" val="3559201056"/>
              </p:ext>
            </p:extLst>
          </p:nvPr>
        </p:nvGraphicFramePr>
        <p:xfrm>
          <a:off x="9499599" y="1574801"/>
          <a:ext cx="2284413" cy="1865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1958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66EE34-BC51-8C49-A4C4-7C3062CEF9EE}"/>
              </a:ext>
            </a:extLst>
          </p:cNvPr>
          <p:cNvSpPr>
            <a:spLocks noGrp="1"/>
          </p:cNvSpPr>
          <p:nvPr>
            <p:ph type="title"/>
          </p:nvPr>
        </p:nvSpPr>
        <p:spPr>
          <a:xfrm>
            <a:off x="473301" y="911272"/>
            <a:ext cx="8532813" cy="820064"/>
          </a:xfrm>
        </p:spPr>
        <p:txBody>
          <a:bodyPr/>
          <a:lstStyle/>
          <a:p>
            <a:r>
              <a:rPr lang="en-GB" dirty="0">
                <a:latin typeface="Source Sans Pro" panose="020B0503030403020204" pitchFamily="34" charset="0"/>
                <a:ea typeface="Source Sans Pro" panose="020B0503030403020204" pitchFamily="34" charset="0"/>
              </a:rPr>
              <a:t>Processes</a:t>
            </a:r>
          </a:p>
        </p:txBody>
      </p:sp>
      <p:sp>
        <p:nvSpPr>
          <p:cNvPr id="3" name="Inhaltsplatzhalter 2">
            <a:extLst>
              <a:ext uri="{FF2B5EF4-FFF2-40B4-BE49-F238E27FC236}">
                <a16:creationId xmlns:a16="http://schemas.microsoft.com/office/drawing/2014/main" id="{74C2052C-7762-214C-8ED5-747BE2DD31D7}"/>
              </a:ext>
            </a:extLst>
          </p:cNvPr>
          <p:cNvSpPr>
            <a:spLocks noGrp="1"/>
          </p:cNvSpPr>
          <p:nvPr>
            <p:ph idx="1"/>
          </p:nvPr>
        </p:nvSpPr>
        <p:spPr>
          <a:xfrm>
            <a:off x="473302" y="1955261"/>
            <a:ext cx="8206242" cy="1056454"/>
          </a:xfrm>
        </p:spPr>
        <p:txBody>
          <a:bodyPr/>
          <a:lstStyle/>
          <a:p>
            <a:pPr marL="0" indent="0">
              <a:buNone/>
            </a:pPr>
            <a:r>
              <a:rPr lang="en-US" sz="2400" b="1" dirty="0">
                <a:latin typeface="Source Sans Pro" panose="020B0503030403020204" pitchFamily="34" charset="0"/>
                <a:ea typeface="Source Sans Pro" panose="020B0503030403020204" pitchFamily="34" charset="0"/>
              </a:rPr>
              <a:t>Are processes transparently described and aligned with the quality requirements in doctoral education?</a:t>
            </a:r>
            <a:endParaRPr lang="en-GB" sz="2400" dirty="0"/>
          </a:p>
        </p:txBody>
      </p:sp>
      <p:sp>
        <p:nvSpPr>
          <p:cNvPr id="6" name="Foliennummernplatzhalter 5">
            <a:extLst>
              <a:ext uri="{FF2B5EF4-FFF2-40B4-BE49-F238E27FC236}">
                <a16:creationId xmlns:a16="http://schemas.microsoft.com/office/drawing/2014/main" id="{3643576F-CB0E-044F-A851-66F9818D4C3D}"/>
              </a:ext>
            </a:extLst>
          </p:cNvPr>
          <p:cNvSpPr>
            <a:spLocks noGrp="1"/>
          </p:cNvSpPr>
          <p:nvPr>
            <p:ph type="sldNum" sz="quarter" idx="12"/>
          </p:nvPr>
        </p:nvSpPr>
        <p:spPr/>
        <p:txBody>
          <a:bodyPr/>
          <a:lstStyle/>
          <a:p>
            <a:r>
              <a:rPr lang="de-AT" dirty="0"/>
              <a:t>Seite </a:t>
            </a:r>
            <a:fld id="{05A5AE1F-4813-4D0A-B870-8FB3219A4125}" type="slidenum">
              <a:rPr lang="de-AT" smtClean="0"/>
              <a:pPr/>
              <a:t>6</a:t>
            </a:fld>
            <a:endParaRPr lang="de-AT" dirty="0"/>
          </a:p>
        </p:txBody>
      </p:sp>
      <p:graphicFrame>
        <p:nvGraphicFramePr>
          <p:cNvPr id="7" name="Diagramm 6"/>
          <p:cNvGraphicFramePr/>
          <p:nvPr>
            <p:extLst>
              <p:ext uri="{D42A27DB-BD31-4B8C-83A1-F6EECF244321}">
                <p14:modId xmlns:p14="http://schemas.microsoft.com/office/powerpoint/2010/main" val="334235801"/>
              </p:ext>
            </p:extLst>
          </p:nvPr>
        </p:nvGraphicFramePr>
        <p:xfrm>
          <a:off x="9499599" y="1574801"/>
          <a:ext cx="2284413" cy="1865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m 3"/>
          <p:cNvGraphicFramePr/>
          <p:nvPr>
            <p:extLst>
              <p:ext uri="{D42A27DB-BD31-4B8C-83A1-F6EECF244321}">
                <p14:modId xmlns:p14="http://schemas.microsoft.com/office/powerpoint/2010/main" val="3074326763"/>
              </p:ext>
            </p:extLst>
          </p:nvPr>
        </p:nvGraphicFramePr>
        <p:xfrm>
          <a:off x="725714" y="2496458"/>
          <a:ext cx="8280400" cy="34326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feld 4"/>
          <p:cNvSpPr txBox="1"/>
          <p:nvPr/>
        </p:nvSpPr>
        <p:spPr>
          <a:xfrm>
            <a:off x="6611257" y="5405120"/>
            <a:ext cx="4311052" cy="769441"/>
          </a:xfrm>
          <a:prstGeom prst="rect">
            <a:avLst/>
          </a:prstGeom>
          <a:noFill/>
        </p:spPr>
        <p:txBody>
          <a:bodyPr wrap="none" rtlCol="0">
            <a:spAutoFit/>
          </a:bodyPr>
          <a:lstStyle/>
          <a:p>
            <a:pPr marL="285750" indent="-285750">
              <a:buFont typeface="Arial" panose="020B0604020202020204" pitchFamily="34" charset="0"/>
              <a:buChar char="•"/>
            </a:pPr>
            <a:r>
              <a:rPr lang="de-DE" sz="2200" dirty="0"/>
              <a:t>Who </a:t>
            </a:r>
            <a:r>
              <a:rPr lang="de-DE" sz="2200" dirty="0" err="1"/>
              <a:t>is</a:t>
            </a:r>
            <a:r>
              <a:rPr lang="de-DE" sz="2200" dirty="0"/>
              <a:t> </a:t>
            </a:r>
            <a:r>
              <a:rPr lang="de-DE" sz="2200" dirty="0" err="1"/>
              <a:t>managing</a:t>
            </a:r>
            <a:r>
              <a:rPr lang="de-DE" sz="2200" dirty="0"/>
              <a:t> </a:t>
            </a:r>
            <a:r>
              <a:rPr lang="de-DE" sz="2200" dirty="0" err="1"/>
              <a:t>the</a:t>
            </a:r>
            <a:r>
              <a:rPr lang="de-DE" sz="2200" dirty="0"/>
              <a:t> </a:t>
            </a:r>
            <a:r>
              <a:rPr lang="de-DE" sz="2200" dirty="0" err="1"/>
              <a:t>processe</a:t>
            </a:r>
            <a:r>
              <a:rPr lang="de-DE" sz="2200" dirty="0"/>
              <a:t>?</a:t>
            </a:r>
          </a:p>
          <a:p>
            <a:pPr marL="285750" indent="-285750">
              <a:buFont typeface="Arial" panose="020B0604020202020204" pitchFamily="34" charset="0"/>
              <a:buChar char="•"/>
            </a:pPr>
            <a:r>
              <a:rPr lang="de-DE" sz="2200" dirty="0"/>
              <a:t>Who </a:t>
            </a:r>
            <a:r>
              <a:rPr lang="de-DE" sz="2200" dirty="0" err="1"/>
              <a:t>is</a:t>
            </a:r>
            <a:r>
              <a:rPr lang="de-DE" sz="2200" dirty="0"/>
              <a:t> </a:t>
            </a:r>
            <a:r>
              <a:rPr lang="de-DE" sz="2200" dirty="0" err="1"/>
              <a:t>reviewing</a:t>
            </a:r>
            <a:r>
              <a:rPr lang="de-DE" sz="2200" dirty="0"/>
              <a:t> </a:t>
            </a:r>
            <a:r>
              <a:rPr lang="de-DE" sz="2200" dirty="0" err="1"/>
              <a:t>the</a:t>
            </a:r>
            <a:r>
              <a:rPr lang="de-DE" sz="2200" dirty="0"/>
              <a:t> </a:t>
            </a:r>
            <a:r>
              <a:rPr lang="de-DE" sz="2200" dirty="0" err="1"/>
              <a:t>processess</a:t>
            </a:r>
            <a:r>
              <a:rPr lang="de-DE" sz="2200" dirty="0"/>
              <a:t>?</a:t>
            </a:r>
          </a:p>
        </p:txBody>
      </p:sp>
      <p:sp>
        <p:nvSpPr>
          <p:cNvPr id="8" name="Ellipse 7">
            <a:extLst>
              <a:ext uri="{FF2B5EF4-FFF2-40B4-BE49-F238E27FC236}">
                <a16:creationId xmlns:a16="http://schemas.microsoft.com/office/drawing/2014/main" id="{6249D6FA-1A6F-413C-89D0-67439E91375B}"/>
              </a:ext>
            </a:extLst>
          </p:cNvPr>
          <p:cNvSpPr/>
          <p:nvPr/>
        </p:nvSpPr>
        <p:spPr>
          <a:xfrm rot="3304285">
            <a:off x="1736995" y="3914629"/>
            <a:ext cx="847499" cy="192121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err="1">
              <a:solidFill>
                <a:schemeClr val="tx1"/>
              </a:solidFill>
            </a:endParaRPr>
          </a:p>
        </p:txBody>
      </p:sp>
    </p:spTree>
    <p:extLst>
      <p:ext uri="{BB962C8B-B14F-4D97-AF65-F5344CB8AC3E}">
        <p14:creationId xmlns:p14="http://schemas.microsoft.com/office/powerpoint/2010/main" val="196674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66EE34-BC51-8C49-A4C4-7C3062CEF9EE}"/>
              </a:ext>
            </a:extLst>
          </p:cNvPr>
          <p:cNvSpPr>
            <a:spLocks noGrp="1"/>
          </p:cNvSpPr>
          <p:nvPr>
            <p:ph type="title"/>
          </p:nvPr>
        </p:nvSpPr>
        <p:spPr>
          <a:xfrm>
            <a:off x="473301" y="911272"/>
            <a:ext cx="8532813" cy="820064"/>
          </a:xfrm>
        </p:spPr>
        <p:txBody>
          <a:bodyPr/>
          <a:lstStyle/>
          <a:p>
            <a:r>
              <a:rPr lang="en-GB" dirty="0">
                <a:latin typeface="Source Sans Pro" panose="020B0503030403020204" pitchFamily="34" charset="0"/>
                <a:ea typeface="Source Sans Pro" panose="020B0503030403020204" pitchFamily="34" charset="0"/>
              </a:rPr>
              <a:t>People</a:t>
            </a:r>
          </a:p>
        </p:txBody>
      </p:sp>
      <p:sp>
        <p:nvSpPr>
          <p:cNvPr id="3" name="Inhaltsplatzhalter 2">
            <a:extLst>
              <a:ext uri="{FF2B5EF4-FFF2-40B4-BE49-F238E27FC236}">
                <a16:creationId xmlns:a16="http://schemas.microsoft.com/office/drawing/2014/main" id="{74C2052C-7762-214C-8ED5-747BE2DD31D7}"/>
              </a:ext>
            </a:extLst>
          </p:cNvPr>
          <p:cNvSpPr>
            <a:spLocks noGrp="1"/>
          </p:cNvSpPr>
          <p:nvPr>
            <p:ph idx="1"/>
          </p:nvPr>
        </p:nvSpPr>
        <p:spPr>
          <a:xfrm>
            <a:off x="473301" y="1955260"/>
            <a:ext cx="8532813" cy="4143983"/>
          </a:xfrm>
        </p:spPr>
        <p:txBody>
          <a:bodyPr/>
          <a:lstStyle/>
          <a:p>
            <a:pPr marL="0" indent="0">
              <a:buNone/>
            </a:pPr>
            <a:r>
              <a:rPr lang="en-US" sz="2400" b="1" dirty="0">
                <a:latin typeface="Source Sans Pro" panose="020B0503030403020204" pitchFamily="34" charset="0"/>
                <a:ea typeface="Source Sans Pro" panose="020B0503030403020204" pitchFamily="34" charset="0"/>
              </a:rPr>
              <a:t>Professionalism is required and possible at every level.</a:t>
            </a:r>
          </a:p>
          <a:p>
            <a:r>
              <a:rPr lang="en-US" sz="2400" dirty="0">
                <a:latin typeface="Source Sans Pro" panose="020B0503030403020204" pitchFamily="34" charset="0"/>
                <a:ea typeface="Source Sans Pro" panose="020B0503030403020204" pitchFamily="34" charset="0"/>
              </a:rPr>
              <a:t>Academic leadership</a:t>
            </a:r>
          </a:p>
          <a:p>
            <a:r>
              <a:rPr lang="en-US" sz="2400" dirty="0">
                <a:latin typeface="Source Sans Pro" panose="020B0503030403020204" pitchFamily="34" charset="0"/>
                <a:ea typeface="Source Sans Pro" panose="020B0503030403020204" pitchFamily="34" charset="0"/>
              </a:rPr>
              <a:t>Heads of doctoral schools and directors of doctoral </a:t>
            </a:r>
            <a:r>
              <a:rPr lang="en-US" sz="2400" dirty="0" err="1">
                <a:latin typeface="Source Sans Pro" panose="020B0503030403020204" pitchFamily="34" charset="0"/>
                <a:ea typeface="Source Sans Pro" panose="020B0503030403020204" pitchFamily="34" charset="0"/>
              </a:rPr>
              <a:t>programmes</a:t>
            </a:r>
            <a:br>
              <a:rPr lang="en-US" sz="2400" dirty="0">
                <a:latin typeface="Source Sans Pro" panose="020B0503030403020204" pitchFamily="34" charset="0"/>
                <a:ea typeface="Source Sans Pro" panose="020B0503030403020204" pitchFamily="34" charset="0"/>
              </a:rPr>
            </a:br>
            <a:endParaRPr lang="en-US" sz="2400" dirty="0">
              <a:latin typeface="Source Sans Pro" panose="020B0503030403020204" pitchFamily="34" charset="0"/>
              <a:ea typeface="Source Sans Pro" panose="020B0503030403020204" pitchFamily="34" charset="0"/>
            </a:endParaRPr>
          </a:p>
          <a:p>
            <a:pPr marL="0" indent="0">
              <a:buNone/>
            </a:pPr>
            <a:r>
              <a:rPr lang="en-US" sz="2400" b="1" dirty="0">
                <a:solidFill>
                  <a:srgbClr val="FF0000"/>
                </a:solidFill>
                <a:latin typeface="Source Sans Pro" panose="020B0503030403020204" pitchFamily="34" charset="0"/>
                <a:ea typeface="Source Sans Pro" panose="020B0503030403020204" pitchFamily="34" charset="0"/>
              </a:rPr>
              <a:t>! </a:t>
            </a:r>
            <a:r>
              <a:rPr lang="en-US" sz="2400" dirty="0">
                <a:latin typeface="Source Sans Pro" panose="020B0503030403020204" pitchFamily="34" charset="0"/>
                <a:ea typeface="Source Sans Pro" panose="020B0503030403020204" pitchFamily="34" charset="0"/>
              </a:rPr>
              <a:t>Familiarity with relevant policy recommendations and good international practice, and their adaptation to local needs and circumstances.</a:t>
            </a:r>
          </a:p>
          <a:p>
            <a:pPr marL="0" indent="0">
              <a:buNone/>
            </a:pPr>
            <a:endParaRPr lang="en-US" sz="2400" dirty="0">
              <a:latin typeface="Source Sans Pro" panose="020B0503030403020204" pitchFamily="34" charset="0"/>
              <a:ea typeface="Source Sans Pro" panose="020B0503030403020204" pitchFamily="34" charset="0"/>
            </a:endParaRPr>
          </a:p>
          <a:p>
            <a:pPr marL="0" indent="0">
              <a:buNone/>
            </a:pPr>
            <a:endParaRPr lang="en-US" sz="2400" dirty="0">
              <a:latin typeface="Source Sans Pro" panose="020B0503030403020204" pitchFamily="34" charset="0"/>
              <a:ea typeface="Source Sans Pro" panose="020B0503030403020204" pitchFamily="34" charset="0"/>
            </a:endParaRPr>
          </a:p>
        </p:txBody>
      </p:sp>
      <p:sp>
        <p:nvSpPr>
          <p:cNvPr id="6" name="Foliennummernplatzhalter 5">
            <a:extLst>
              <a:ext uri="{FF2B5EF4-FFF2-40B4-BE49-F238E27FC236}">
                <a16:creationId xmlns:a16="http://schemas.microsoft.com/office/drawing/2014/main" id="{3643576F-CB0E-044F-A851-66F9818D4C3D}"/>
              </a:ext>
            </a:extLst>
          </p:cNvPr>
          <p:cNvSpPr>
            <a:spLocks noGrp="1"/>
          </p:cNvSpPr>
          <p:nvPr>
            <p:ph type="sldNum" sz="quarter" idx="12"/>
          </p:nvPr>
        </p:nvSpPr>
        <p:spPr/>
        <p:txBody>
          <a:bodyPr/>
          <a:lstStyle/>
          <a:p>
            <a:r>
              <a:rPr lang="de-AT" dirty="0"/>
              <a:t>Seite </a:t>
            </a:r>
            <a:fld id="{05A5AE1F-4813-4D0A-B870-8FB3219A4125}" type="slidenum">
              <a:rPr lang="de-AT" smtClean="0"/>
              <a:pPr/>
              <a:t>7</a:t>
            </a:fld>
            <a:endParaRPr lang="de-AT" dirty="0"/>
          </a:p>
        </p:txBody>
      </p:sp>
      <p:graphicFrame>
        <p:nvGraphicFramePr>
          <p:cNvPr id="7" name="Diagramm 6"/>
          <p:cNvGraphicFramePr/>
          <p:nvPr>
            <p:extLst>
              <p:ext uri="{D42A27DB-BD31-4B8C-83A1-F6EECF244321}">
                <p14:modId xmlns:p14="http://schemas.microsoft.com/office/powerpoint/2010/main" val="3705913632"/>
              </p:ext>
            </p:extLst>
          </p:nvPr>
        </p:nvGraphicFramePr>
        <p:xfrm>
          <a:off x="9499599" y="1574801"/>
          <a:ext cx="2284413" cy="1865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0457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66EE34-BC51-8C49-A4C4-7C3062CEF9EE}"/>
              </a:ext>
            </a:extLst>
          </p:cNvPr>
          <p:cNvSpPr>
            <a:spLocks noGrp="1"/>
          </p:cNvSpPr>
          <p:nvPr>
            <p:ph type="title"/>
          </p:nvPr>
        </p:nvSpPr>
        <p:spPr>
          <a:xfrm>
            <a:off x="473301" y="911272"/>
            <a:ext cx="8532813" cy="820064"/>
          </a:xfrm>
        </p:spPr>
        <p:txBody>
          <a:bodyPr/>
          <a:lstStyle/>
          <a:p>
            <a:r>
              <a:rPr lang="en-GB" dirty="0">
                <a:latin typeface="Source Sans Pro" panose="020B0503030403020204" pitchFamily="34" charset="0"/>
                <a:ea typeface="Source Sans Pro" panose="020B0503030403020204" pitchFamily="34" charset="0"/>
              </a:rPr>
              <a:t>People</a:t>
            </a:r>
          </a:p>
        </p:txBody>
      </p:sp>
      <p:sp>
        <p:nvSpPr>
          <p:cNvPr id="3" name="Inhaltsplatzhalter 2">
            <a:extLst>
              <a:ext uri="{FF2B5EF4-FFF2-40B4-BE49-F238E27FC236}">
                <a16:creationId xmlns:a16="http://schemas.microsoft.com/office/drawing/2014/main" id="{74C2052C-7762-214C-8ED5-747BE2DD31D7}"/>
              </a:ext>
            </a:extLst>
          </p:cNvPr>
          <p:cNvSpPr>
            <a:spLocks noGrp="1"/>
          </p:cNvSpPr>
          <p:nvPr>
            <p:ph idx="1"/>
          </p:nvPr>
        </p:nvSpPr>
        <p:spPr>
          <a:xfrm>
            <a:off x="473301" y="1955260"/>
            <a:ext cx="8532813" cy="4143983"/>
          </a:xfrm>
        </p:spPr>
        <p:txBody>
          <a:bodyPr/>
          <a:lstStyle/>
          <a:p>
            <a:pPr marL="0" indent="0">
              <a:buNone/>
            </a:pPr>
            <a:r>
              <a:rPr lang="en-US" sz="2400" b="1" dirty="0">
                <a:latin typeface="Source Sans Pro" panose="020B0503030403020204" pitchFamily="34" charset="0"/>
                <a:ea typeface="Source Sans Pro" panose="020B0503030403020204" pitchFamily="34" charset="0"/>
              </a:rPr>
              <a:t>Professionalism is required and possible at every level. </a:t>
            </a:r>
          </a:p>
          <a:p>
            <a:r>
              <a:rPr lang="en-US" sz="1600" dirty="0">
                <a:latin typeface="Source Sans Pro" panose="020B0503030403020204" pitchFamily="34" charset="0"/>
                <a:ea typeface="Source Sans Pro" panose="020B0503030403020204" pitchFamily="34" charset="0"/>
              </a:rPr>
              <a:t>Academic leadership</a:t>
            </a:r>
          </a:p>
          <a:p>
            <a:r>
              <a:rPr lang="en-US" sz="1600" dirty="0">
                <a:latin typeface="Source Sans Pro" panose="020B0503030403020204" pitchFamily="34" charset="0"/>
                <a:ea typeface="Source Sans Pro" panose="020B0503030403020204" pitchFamily="34" charset="0"/>
              </a:rPr>
              <a:t>Heads of doctoral schools and directors of doctoral </a:t>
            </a:r>
            <a:r>
              <a:rPr lang="en-US" sz="1600" dirty="0" err="1">
                <a:latin typeface="Source Sans Pro" panose="020B0503030403020204" pitchFamily="34" charset="0"/>
                <a:ea typeface="Source Sans Pro" panose="020B0503030403020204" pitchFamily="34" charset="0"/>
              </a:rPr>
              <a:t>programmes</a:t>
            </a:r>
            <a:endParaRPr lang="en-US" sz="1600" dirty="0">
              <a:latin typeface="Source Sans Pro" panose="020B0503030403020204" pitchFamily="34" charset="0"/>
              <a:ea typeface="Source Sans Pro" panose="020B0503030403020204" pitchFamily="34" charset="0"/>
            </a:endParaRPr>
          </a:p>
          <a:p>
            <a:r>
              <a:rPr lang="en-US" sz="2400" dirty="0">
                <a:latin typeface="Source Sans Pro" panose="020B0503030403020204" pitchFamily="34" charset="0"/>
                <a:ea typeface="Source Sans Pro" panose="020B0503030403020204" pitchFamily="34" charset="0"/>
              </a:rPr>
              <a:t>Supervisors</a:t>
            </a:r>
          </a:p>
          <a:p>
            <a:pPr marL="0" indent="0">
              <a:buNone/>
            </a:pPr>
            <a:r>
              <a:rPr lang="en-US" sz="2400" b="1" dirty="0">
                <a:solidFill>
                  <a:srgbClr val="FF0000"/>
                </a:solidFill>
                <a:latin typeface="Source Sans Pro" panose="020B0503030403020204" pitchFamily="34" charset="0"/>
                <a:ea typeface="Source Sans Pro" panose="020B0503030403020204" pitchFamily="34" charset="0"/>
              </a:rPr>
              <a:t>! </a:t>
            </a:r>
            <a:r>
              <a:rPr lang="en-US" sz="2400" dirty="0">
                <a:latin typeface="Source Sans Pro" panose="020B0503030403020204" pitchFamily="34" charset="0"/>
                <a:ea typeface="Source Sans Pro" panose="020B0503030403020204" pitchFamily="34" charset="0"/>
              </a:rPr>
              <a:t>Familiarity with the multiple roles of supervisors, aware of and able to apply different pedagogical approaches appropriate to the PhD candidate and stage of the dissertation process, for a  professional working relationship for effective supervision.</a:t>
            </a:r>
          </a:p>
        </p:txBody>
      </p:sp>
      <p:sp>
        <p:nvSpPr>
          <p:cNvPr id="6" name="Foliennummernplatzhalter 5">
            <a:extLst>
              <a:ext uri="{FF2B5EF4-FFF2-40B4-BE49-F238E27FC236}">
                <a16:creationId xmlns:a16="http://schemas.microsoft.com/office/drawing/2014/main" id="{3643576F-CB0E-044F-A851-66F9818D4C3D}"/>
              </a:ext>
            </a:extLst>
          </p:cNvPr>
          <p:cNvSpPr>
            <a:spLocks noGrp="1"/>
          </p:cNvSpPr>
          <p:nvPr>
            <p:ph type="sldNum" sz="quarter" idx="12"/>
          </p:nvPr>
        </p:nvSpPr>
        <p:spPr/>
        <p:txBody>
          <a:bodyPr/>
          <a:lstStyle/>
          <a:p>
            <a:r>
              <a:rPr lang="de-AT" dirty="0"/>
              <a:t>Seite </a:t>
            </a:r>
            <a:fld id="{05A5AE1F-4813-4D0A-B870-8FB3219A4125}" type="slidenum">
              <a:rPr lang="de-AT" smtClean="0"/>
              <a:pPr/>
              <a:t>8</a:t>
            </a:fld>
            <a:endParaRPr lang="de-AT" dirty="0"/>
          </a:p>
        </p:txBody>
      </p:sp>
      <p:graphicFrame>
        <p:nvGraphicFramePr>
          <p:cNvPr id="7" name="Diagramm 6"/>
          <p:cNvGraphicFramePr/>
          <p:nvPr>
            <p:extLst/>
          </p:nvPr>
        </p:nvGraphicFramePr>
        <p:xfrm>
          <a:off x="9499599" y="1574801"/>
          <a:ext cx="2284413" cy="1865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2274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66EE34-BC51-8C49-A4C4-7C3062CEF9EE}"/>
              </a:ext>
            </a:extLst>
          </p:cNvPr>
          <p:cNvSpPr>
            <a:spLocks noGrp="1"/>
          </p:cNvSpPr>
          <p:nvPr>
            <p:ph type="title"/>
          </p:nvPr>
        </p:nvSpPr>
        <p:spPr>
          <a:xfrm>
            <a:off x="473301" y="911272"/>
            <a:ext cx="8532813" cy="820064"/>
          </a:xfrm>
        </p:spPr>
        <p:txBody>
          <a:bodyPr/>
          <a:lstStyle/>
          <a:p>
            <a:r>
              <a:rPr lang="en-GB" dirty="0">
                <a:latin typeface="Source Sans Pro" panose="020B0503030403020204" pitchFamily="34" charset="0"/>
                <a:ea typeface="Source Sans Pro" panose="020B0503030403020204" pitchFamily="34" charset="0"/>
              </a:rPr>
              <a:t>People</a:t>
            </a:r>
          </a:p>
        </p:txBody>
      </p:sp>
      <p:sp>
        <p:nvSpPr>
          <p:cNvPr id="3" name="Inhaltsplatzhalter 2">
            <a:extLst>
              <a:ext uri="{FF2B5EF4-FFF2-40B4-BE49-F238E27FC236}">
                <a16:creationId xmlns:a16="http://schemas.microsoft.com/office/drawing/2014/main" id="{74C2052C-7762-214C-8ED5-747BE2DD31D7}"/>
              </a:ext>
            </a:extLst>
          </p:cNvPr>
          <p:cNvSpPr>
            <a:spLocks noGrp="1"/>
          </p:cNvSpPr>
          <p:nvPr>
            <p:ph idx="1"/>
          </p:nvPr>
        </p:nvSpPr>
        <p:spPr>
          <a:xfrm>
            <a:off x="473301" y="1955260"/>
            <a:ext cx="8532813" cy="4143983"/>
          </a:xfrm>
        </p:spPr>
        <p:txBody>
          <a:bodyPr/>
          <a:lstStyle/>
          <a:p>
            <a:pPr marL="0" indent="0">
              <a:buNone/>
            </a:pPr>
            <a:r>
              <a:rPr lang="en-US" sz="2400" b="1" dirty="0">
                <a:latin typeface="Source Sans Pro" panose="020B0503030403020204" pitchFamily="34" charset="0"/>
                <a:ea typeface="Source Sans Pro" panose="020B0503030403020204" pitchFamily="34" charset="0"/>
              </a:rPr>
              <a:t>Professionalism is required and possible at every </a:t>
            </a:r>
            <a:r>
              <a:rPr lang="en-US" sz="2400" b="1">
                <a:latin typeface="Source Sans Pro" panose="020B0503030403020204" pitchFamily="34" charset="0"/>
                <a:ea typeface="Source Sans Pro" panose="020B0503030403020204" pitchFamily="34" charset="0"/>
              </a:rPr>
              <a:t>level. </a:t>
            </a:r>
            <a:endParaRPr lang="en-US" sz="2400" b="1" dirty="0">
              <a:latin typeface="Source Sans Pro" panose="020B0503030403020204" pitchFamily="34" charset="0"/>
              <a:ea typeface="Source Sans Pro" panose="020B0503030403020204" pitchFamily="34" charset="0"/>
            </a:endParaRPr>
          </a:p>
          <a:p>
            <a:r>
              <a:rPr lang="en-US" sz="1600" dirty="0">
                <a:latin typeface="Source Sans Pro" panose="020B0503030403020204" pitchFamily="34" charset="0"/>
                <a:ea typeface="Source Sans Pro" panose="020B0503030403020204" pitchFamily="34" charset="0"/>
              </a:rPr>
              <a:t>Academic leadership</a:t>
            </a:r>
          </a:p>
          <a:p>
            <a:r>
              <a:rPr lang="en-US" sz="1600" dirty="0">
                <a:latin typeface="Source Sans Pro" panose="020B0503030403020204" pitchFamily="34" charset="0"/>
                <a:ea typeface="Source Sans Pro" panose="020B0503030403020204" pitchFamily="34" charset="0"/>
              </a:rPr>
              <a:t>Heads of doctoral schools and directors of doctoral </a:t>
            </a:r>
            <a:r>
              <a:rPr lang="en-US" sz="1600" dirty="0" err="1">
                <a:latin typeface="Source Sans Pro" panose="020B0503030403020204" pitchFamily="34" charset="0"/>
                <a:ea typeface="Source Sans Pro" panose="020B0503030403020204" pitchFamily="34" charset="0"/>
              </a:rPr>
              <a:t>programmes</a:t>
            </a:r>
            <a:endParaRPr lang="en-US" sz="1600" dirty="0">
              <a:latin typeface="Source Sans Pro" panose="020B0503030403020204" pitchFamily="34" charset="0"/>
              <a:ea typeface="Source Sans Pro" panose="020B0503030403020204" pitchFamily="34" charset="0"/>
            </a:endParaRPr>
          </a:p>
          <a:p>
            <a:r>
              <a:rPr lang="en-US" sz="1600" dirty="0">
                <a:latin typeface="Source Sans Pro" panose="020B0503030403020204" pitchFamily="34" charset="0"/>
                <a:ea typeface="Source Sans Pro" panose="020B0503030403020204" pitchFamily="34" charset="0"/>
              </a:rPr>
              <a:t>Supervisors</a:t>
            </a:r>
          </a:p>
          <a:p>
            <a:r>
              <a:rPr lang="en-US" sz="2400" dirty="0">
                <a:latin typeface="Source Sans Pro" panose="020B0503030403020204" pitchFamily="34" charset="0"/>
                <a:ea typeface="Source Sans Pro" panose="020B0503030403020204" pitchFamily="34" charset="0"/>
              </a:rPr>
              <a:t>Professional support staff</a:t>
            </a:r>
          </a:p>
          <a:p>
            <a:pPr marL="0" indent="0">
              <a:buNone/>
            </a:pPr>
            <a:r>
              <a:rPr lang="en-US" sz="2400" b="1" dirty="0">
                <a:solidFill>
                  <a:srgbClr val="FF0000"/>
                </a:solidFill>
                <a:latin typeface="Source Sans Pro" panose="020B0503030403020204" pitchFamily="34" charset="0"/>
                <a:ea typeface="Source Sans Pro" panose="020B0503030403020204" pitchFamily="34" charset="0"/>
              </a:rPr>
              <a:t>! </a:t>
            </a:r>
            <a:r>
              <a:rPr lang="en-US" sz="2400" dirty="0">
                <a:latin typeface="Source Sans Pro" panose="020B0503030403020204" pitchFamily="34" charset="0"/>
                <a:ea typeface="Source Sans Pro" panose="020B0503030403020204" pitchFamily="34" charset="0"/>
              </a:rPr>
              <a:t>To be a professional it is required to have an holistic understanding of doctoral education and the higher education environment.</a:t>
            </a:r>
            <a:endParaRPr lang="en-GB" sz="2400" dirty="0"/>
          </a:p>
          <a:p>
            <a:pPr marL="0" indent="0">
              <a:buNone/>
            </a:pPr>
            <a:endParaRPr lang="en-GB" sz="2400" dirty="0"/>
          </a:p>
        </p:txBody>
      </p:sp>
      <p:sp>
        <p:nvSpPr>
          <p:cNvPr id="6" name="Foliennummernplatzhalter 5">
            <a:extLst>
              <a:ext uri="{FF2B5EF4-FFF2-40B4-BE49-F238E27FC236}">
                <a16:creationId xmlns:a16="http://schemas.microsoft.com/office/drawing/2014/main" id="{3643576F-CB0E-044F-A851-66F9818D4C3D}"/>
              </a:ext>
            </a:extLst>
          </p:cNvPr>
          <p:cNvSpPr>
            <a:spLocks noGrp="1"/>
          </p:cNvSpPr>
          <p:nvPr>
            <p:ph type="sldNum" sz="quarter" idx="12"/>
          </p:nvPr>
        </p:nvSpPr>
        <p:spPr/>
        <p:txBody>
          <a:bodyPr/>
          <a:lstStyle/>
          <a:p>
            <a:r>
              <a:rPr lang="de-AT" dirty="0"/>
              <a:t>Seite </a:t>
            </a:r>
            <a:fld id="{05A5AE1F-4813-4D0A-B870-8FB3219A4125}" type="slidenum">
              <a:rPr lang="de-AT" smtClean="0"/>
              <a:pPr/>
              <a:t>9</a:t>
            </a:fld>
            <a:endParaRPr lang="de-AT" dirty="0"/>
          </a:p>
        </p:txBody>
      </p:sp>
      <p:graphicFrame>
        <p:nvGraphicFramePr>
          <p:cNvPr id="7" name="Diagramm 6"/>
          <p:cNvGraphicFramePr/>
          <p:nvPr>
            <p:extLst/>
          </p:nvPr>
        </p:nvGraphicFramePr>
        <p:xfrm>
          <a:off x="9499599" y="1574801"/>
          <a:ext cx="2284413" cy="1865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61181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ELECTEDLANGUAGE" val="German Austria"/>
</p:tagLst>
</file>

<file path=ppt/theme/theme1.xml><?xml version="1.0" encoding="utf-8"?>
<a:theme xmlns:a="http://schemas.openxmlformats.org/drawingml/2006/main" name="Uni_Wien_klassisch_Calibri">
  <a:themeElements>
    <a:clrScheme name="Universität_Wien">
      <a:dk1>
        <a:sysClr val="windowText" lastClr="000000"/>
      </a:dk1>
      <a:lt1>
        <a:sysClr val="window" lastClr="FFFFFF"/>
      </a:lt1>
      <a:dk2>
        <a:srgbClr val="666666"/>
      </a:dk2>
      <a:lt2>
        <a:srgbClr val="E0E0E0"/>
      </a:lt2>
      <a:accent1>
        <a:srgbClr val="0063A6"/>
      </a:accent1>
      <a:accent2>
        <a:srgbClr val="A71C49"/>
      </a:accent2>
      <a:accent3>
        <a:srgbClr val="DD4814"/>
      </a:accent3>
      <a:accent4>
        <a:srgbClr val="F6A800"/>
      </a:accent4>
      <a:accent5>
        <a:srgbClr val="94C154"/>
      </a:accent5>
      <a:accent6>
        <a:srgbClr val="11897A"/>
      </a:accent6>
      <a:hlink>
        <a:srgbClr val="0063A6"/>
      </a:hlink>
      <a:folHlink>
        <a:srgbClr val="0063A6"/>
      </a:folHlink>
    </a:clrScheme>
    <a:fontScheme name="Uni_Wien_Calibri">
      <a:majorFont>
        <a:latin typeface="Calibri"/>
        <a:ea typeface=""/>
        <a:cs typeface=""/>
      </a:majorFont>
      <a:minorFont>
        <a:latin typeface="Calibri"/>
        <a:ea typeface=""/>
        <a:cs typeface=""/>
      </a:minorFont>
    </a:fontScheme>
    <a:fmtScheme name="Subtile Körper">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90000"/>
          </a:schemeClr>
        </a:solidFill>
        <a:ln>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uster_klassisch_Calibri.potx" id="{ADA9745C-1A75-4A8C-8272-442970E6375A}" vid="{A1ADC6A9-B8FD-4D25-BEB6-2953E87CC78D}"/>
    </a:ext>
  </a:extLst>
</a:theme>
</file>

<file path=ppt/theme/theme2.xml><?xml version="1.0" encoding="utf-8"?>
<a:theme xmlns:a="http://schemas.openxmlformats.org/drawingml/2006/main" name="Universität_Wien_klassisch_SourceSansPro">
  <a:themeElements>
    <a:clrScheme name="Uni Wien">
      <a:dk1>
        <a:sysClr val="windowText" lastClr="000000"/>
      </a:dk1>
      <a:lt1>
        <a:sysClr val="window" lastClr="FFFFFF"/>
      </a:lt1>
      <a:dk2>
        <a:srgbClr val="666666"/>
      </a:dk2>
      <a:lt2>
        <a:srgbClr val="E0E0E0"/>
      </a:lt2>
      <a:accent1>
        <a:srgbClr val="0063A6"/>
      </a:accent1>
      <a:accent2>
        <a:srgbClr val="A71C49"/>
      </a:accent2>
      <a:accent3>
        <a:srgbClr val="DD4814"/>
      </a:accent3>
      <a:accent4>
        <a:srgbClr val="F6A800"/>
      </a:accent4>
      <a:accent5>
        <a:srgbClr val="94C154"/>
      </a:accent5>
      <a:accent6>
        <a:srgbClr val="11897A"/>
      </a:accent6>
      <a:hlink>
        <a:srgbClr val="0063A6"/>
      </a:hlink>
      <a:folHlink>
        <a:srgbClr val="0063A6"/>
      </a:folHlink>
    </a:clrScheme>
    <a:fontScheme name="Uni_Wien_SourceSansPro">
      <a:majorFont>
        <a:latin typeface="Source Sans Pro Semibold"/>
        <a:ea typeface=""/>
        <a:cs typeface=""/>
      </a:majorFont>
      <a:minorFont>
        <a:latin typeface="Source Sans Pro Light"/>
        <a:ea typeface=""/>
        <a:cs typeface=""/>
      </a:minorFont>
    </a:fontScheme>
    <a:fmtScheme name="Subtile Körper">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90000"/>
          </a:schemeClr>
        </a:solidFill>
        <a:ln>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Vorlage_klassisch_SourceSansPro.potx" id="{D65B6BE4-0424-4500-BA9B-E7827CF68D74}" vid="{08320C32-092A-404B-89FC-A66A36EA5385}"/>
    </a:ext>
  </a:extLst>
</a:theme>
</file>

<file path=ppt/theme/theme3.xml><?xml version="1.0" encoding="utf-8"?>
<a:theme xmlns:a="http://schemas.openxmlformats.org/drawingml/2006/main" name="1_Universität_Wien_klassisch_SourceSansPro">
  <a:themeElements>
    <a:clrScheme name="Uni Wien">
      <a:dk1>
        <a:sysClr val="windowText" lastClr="000000"/>
      </a:dk1>
      <a:lt1>
        <a:sysClr val="window" lastClr="FFFFFF"/>
      </a:lt1>
      <a:dk2>
        <a:srgbClr val="666666"/>
      </a:dk2>
      <a:lt2>
        <a:srgbClr val="E0E0E0"/>
      </a:lt2>
      <a:accent1>
        <a:srgbClr val="0063A6"/>
      </a:accent1>
      <a:accent2>
        <a:srgbClr val="A71C49"/>
      </a:accent2>
      <a:accent3>
        <a:srgbClr val="DD4814"/>
      </a:accent3>
      <a:accent4>
        <a:srgbClr val="F6A800"/>
      </a:accent4>
      <a:accent5>
        <a:srgbClr val="94C154"/>
      </a:accent5>
      <a:accent6>
        <a:srgbClr val="11897A"/>
      </a:accent6>
      <a:hlink>
        <a:srgbClr val="0063A6"/>
      </a:hlink>
      <a:folHlink>
        <a:srgbClr val="0063A6"/>
      </a:folHlink>
    </a:clrScheme>
    <a:fontScheme name="Uni_Wien_SourceSansPro">
      <a:majorFont>
        <a:latin typeface="Source Sans Pro Semibold"/>
        <a:ea typeface=""/>
        <a:cs typeface=""/>
      </a:majorFont>
      <a:minorFont>
        <a:latin typeface="Source Sans Pro Light"/>
        <a:ea typeface=""/>
        <a:cs typeface=""/>
      </a:minorFont>
    </a:fontScheme>
    <a:fmtScheme name="Subtile Körper">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90000"/>
          </a:schemeClr>
        </a:solidFill>
        <a:ln>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uster_klassisch_SourceSansPro.potx" id="{E77F3CFD-7ED7-4902-92ED-75FA4564A427}" vid="{81BECEBD-8177-4A9C-B42B-5873014EAC3C}"/>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ni Wien Promotion">
      <a:majorFont>
        <a:latin typeface="Source Sans Pro Light"/>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niversität Wien Klassisch">
      <a:majorFont>
        <a:latin typeface="Source Sans Pro Semibold"/>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Uni_Wien_klassisch_Calibri</Template>
  <TotalTime>0</TotalTime>
  <Words>686</Words>
  <Application>Microsoft Office PowerPoint</Application>
  <PresentationFormat>Breitbild</PresentationFormat>
  <Paragraphs>125</Paragraphs>
  <Slides>12</Slides>
  <Notes>12</Notes>
  <HiddenSlides>0</HiddenSlides>
  <MMClips>0</MMClips>
  <ScaleCrop>false</ScaleCrop>
  <HeadingPairs>
    <vt:vector size="6" baseType="variant">
      <vt:variant>
        <vt:lpstr>Verwendete Schriftarten</vt:lpstr>
      </vt:variant>
      <vt:variant>
        <vt:i4>5</vt:i4>
      </vt:variant>
      <vt:variant>
        <vt:lpstr>Design</vt:lpstr>
      </vt:variant>
      <vt:variant>
        <vt:i4>3</vt:i4>
      </vt:variant>
      <vt:variant>
        <vt:lpstr>Folientitel</vt:lpstr>
      </vt:variant>
      <vt:variant>
        <vt:i4>12</vt:i4>
      </vt:variant>
    </vt:vector>
  </HeadingPairs>
  <TitlesOfParts>
    <vt:vector size="20" baseType="lpstr">
      <vt:lpstr>Arial</vt:lpstr>
      <vt:lpstr>Calibri</vt:lpstr>
      <vt:lpstr>Source Sans Pro</vt:lpstr>
      <vt:lpstr>Source Sans Pro Light</vt:lpstr>
      <vt:lpstr>Source Sans Pro Semibold</vt:lpstr>
      <vt:lpstr>Uni_Wien_klassisch_Calibri</vt:lpstr>
      <vt:lpstr>Universität_Wien_klassisch_SourceSansPro</vt:lpstr>
      <vt:lpstr>1_Universität_Wien_klassisch_SourceSansPro</vt:lpstr>
      <vt:lpstr>Professionalism and Doctoral Education </vt:lpstr>
      <vt:lpstr>Professionalism</vt:lpstr>
      <vt:lpstr>Why professionalism is so important</vt:lpstr>
      <vt:lpstr>Where professionalism is needed</vt:lpstr>
      <vt:lpstr>Structure</vt:lpstr>
      <vt:lpstr>Processes</vt:lpstr>
      <vt:lpstr>People</vt:lpstr>
      <vt:lpstr>People</vt:lpstr>
      <vt:lpstr>People</vt:lpstr>
      <vt:lpstr>Staff in the management and administration of doctoral education</vt:lpstr>
      <vt:lpstr>The range of roles and contributions of Professionals in DE</vt:lpstr>
      <vt:lpstr>Take home messages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Survey Doctoral Candidates</dc:title>
  <dc:subject/>
  <dc:creator>Michael Hofer</dc:creator>
  <cp:keywords/>
  <dc:description/>
  <cp:lastModifiedBy>Lucas Zinner</cp:lastModifiedBy>
  <cp:revision>348</cp:revision>
  <dcterms:created xsi:type="dcterms:W3CDTF">2020-11-19T07:05:08Z</dcterms:created>
  <dcterms:modified xsi:type="dcterms:W3CDTF">2022-11-04T08:39:53Z</dcterms:modified>
  <cp:category/>
</cp:coreProperties>
</file>